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Lst>
  <p:sldSz cx="28799790" cy="43199685"/>
  <p:notesSz cx="6858000" cy="9144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54" userDrawn="1">
          <p15:clr>
            <a:srgbClr val="A4A3A4"/>
          </p15:clr>
        </p15:guide>
        <p15:guide id="2" pos="90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679B"/>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26" autoAdjust="0"/>
    <p:restoredTop sz="94660"/>
  </p:normalViewPr>
  <p:slideViewPr>
    <p:cSldViewPr snapToGrid="0" showGuides="1">
      <p:cViewPr>
        <p:scale>
          <a:sx n="75" d="100"/>
          <a:sy n="75" d="100"/>
        </p:scale>
        <p:origin x="398" y="-1147"/>
      </p:cViewPr>
      <p:guideLst>
        <p:guide orient="horz" pos="13654"/>
        <p:guide pos="907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8.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160034" y="7070383"/>
            <a:ext cx="24480383" cy="15040809"/>
          </a:xfrm>
        </p:spPr>
        <p:txBody>
          <a:bodyPr anchor="b"/>
          <a:lstStyle>
            <a:lvl1pPr algn="ctr">
              <a:defRPr sz="18900"/>
            </a:lvl1pPr>
          </a:lstStyle>
          <a:p>
            <a:r>
              <a:rPr lang="zh-CN" altLang="en-US"/>
              <a:t>单击此处编辑母版标题样式</a:t>
            </a:r>
            <a:endParaRPr lang="en-US" dirty="0"/>
          </a:p>
        </p:txBody>
      </p:sp>
      <p:sp>
        <p:nvSpPr>
          <p:cNvPr id="3" name="Subtitle 2"/>
          <p:cNvSpPr>
            <a:spLocks noGrp="1"/>
          </p:cNvSpPr>
          <p:nvPr>
            <p:ph type="subTitle" idx="1"/>
          </p:nvPr>
        </p:nvSpPr>
        <p:spPr>
          <a:xfrm>
            <a:off x="3600056" y="22691225"/>
            <a:ext cx="21600338" cy="10430559"/>
          </a:xfrm>
        </p:spPr>
        <p:txBody>
          <a:bodyPr/>
          <a:lstStyle>
            <a:lvl1pPr marL="0" indent="0" algn="ctr">
              <a:buNone/>
              <a:defRPr sz="7560"/>
            </a:lvl1pPr>
            <a:lvl2pPr marL="1440180" indent="0" algn="ctr">
              <a:buNone/>
              <a:defRPr sz="6300"/>
            </a:lvl2pPr>
            <a:lvl3pPr marL="2879090" indent="0" algn="ctr">
              <a:buNone/>
              <a:defRPr sz="5670"/>
            </a:lvl3pPr>
            <a:lvl4pPr marL="4320540" indent="0" algn="ctr">
              <a:buNone/>
              <a:defRPr sz="5040"/>
            </a:lvl4pPr>
            <a:lvl5pPr marL="5759450" indent="0" algn="ctr">
              <a:buNone/>
              <a:defRPr sz="5040"/>
            </a:lvl5pPr>
            <a:lvl6pPr marL="7199630" indent="0" algn="ctr">
              <a:buNone/>
              <a:defRPr sz="5040"/>
            </a:lvl6pPr>
            <a:lvl7pPr marL="8639810" indent="0" algn="ctr">
              <a:buNone/>
              <a:defRPr sz="5040"/>
            </a:lvl7pPr>
            <a:lvl8pPr marL="10079990" indent="0" algn="ctr">
              <a:buNone/>
              <a:defRPr sz="5040"/>
            </a:lvl8pPr>
            <a:lvl9pPr marL="11520170" indent="0" algn="ctr">
              <a:buNone/>
              <a:defRPr sz="504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25" y="2300124"/>
            <a:ext cx="6210097" cy="36611975"/>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980032" y="2300124"/>
            <a:ext cx="18270286" cy="36611975"/>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1437189" y="9797447"/>
            <a:ext cx="12361794" cy="29029453"/>
          </a:xfrm>
        </p:spPr>
        <p:txBody>
          <a:bodyPr vert="horz" lIns="90000" tIns="46800" rIns="90000" bIns="46800" rtlCol="0">
            <a:normAutofit/>
          </a:bodyPr>
          <a:lstStyle>
            <a:lvl1pPr>
              <a:buNone/>
              <a:defRPr sz="650"/>
            </a:lvl1pPr>
          </a:lstStyle>
          <a:p>
            <a:pPr lvl="0"/>
            <a:endParaRPr lang="zh-CN" altLang="en-US"/>
          </a:p>
        </p:txBody>
      </p:sp>
      <p:sp>
        <p:nvSpPr>
          <p:cNvPr id="4" name="文本占位符 3"/>
          <p:cNvSpPr>
            <a:spLocks noGrp="1"/>
          </p:cNvSpPr>
          <p:nvPr>
            <p:ph type="body" sz="half" idx="2"/>
            <p:custDataLst>
              <p:tags r:id="rId3"/>
            </p:custDataLst>
          </p:nvPr>
        </p:nvSpPr>
        <p:spPr>
          <a:xfrm>
            <a:off x="15001178" y="9797447"/>
            <a:ext cx="12347912" cy="29029453"/>
          </a:xfrm>
        </p:spPr>
        <p:txBody>
          <a:bodyPr vert="horz" lIns="90000" tIns="46800" rIns="90000" bIns="46800" rtlCol="0">
            <a:normAutofit/>
          </a:bodyPr>
          <a:lstStyle>
            <a:lvl1pPr>
              <a:buNone/>
              <a:defRPr sz="65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1437189" y="4876039"/>
            <a:ext cx="25920400" cy="34540513"/>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2831855" y="15648691"/>
            <a:ext cx="23148071" cy="6418232"/>
          </a:xfrm>
        </p:spPr>
        <p:txBody>
          <a:bodyPr vert="horz" lIns="90000" tIns="46800" rIns="90000" bIns="46800" rtlCol="0" anchor="t" anchorCtr="0">
            <a:normAutofit/>
          </a:bodyPr>
          <a:lstStyle>
            <a:lvl1pPr algn="ctr">
              <a:defRPr sz="243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2831855" y="22429792"/>
            <a:ext cx="23148071" cy="2970980"/>
          </a:xfrm>
        </p:spPr>
        <p:txBody>
          <a:bodyPr lIns="90000" tIns="46800" rIns="90000" bIns="46800">
            <a:normAutofit/>
          </a:bodyPr>
          <a:lstStyle>
            <a:lvl1pPr algn="ctr">
              <a:lnSpc>
                <a:spcPct val="110000"/>
              </a:lnSpc>
              <a:buNone/>
              <a:defRPr sz="970" spc="45"/>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965032" y="10770592"/>
            <a:ext cx="24840390" cy="17970965"/>
          </a:xfrm>
        </p:spPr>
        <p:txBody>
          <a:bodyPr anchor="b"/>
          <a:lstStyle>
            <a:lvl1pPr>
              <a:defRPr sz="18900"/>
            </a:lvl1pPr>
          </a:lstStyle>
          <a:p>
            <a:r>
              <a:rPr lang="zh-CN" altLang="en-US"/>
              <a:t>单击此处编辑母版标题样式</a:t>
            </a:r>
            <a:endParaRPr lang="en-US" dirty="0"/>
          </a:p>
        </p:txBody>
      </p:sp>
      <p:sp>
        <p:nvSpPr>
          <p:cNvPr id="3" name="Text Placeholder 2"/>
          <p:cNvSpPr>
            <a:spLocks noGrp="1"/>
          </p:cNvSpPr>
          <p:nvPr>
            <p:ph type="body" idx="1"/>
          </p:nvPr>
        </p:nvSpPr>
        <p:spPr>
          <a:xfrm>
            <a:off x="1965032" y="28911569"/>
            <a:ext cx="24840390" cy="9450507"/>
          </a:xfrm>
        </p:spPr>
        <p:txBody>
          <a:bodyPr/>
          <a:lstStyle>
            <a:lvl1pPr marL="0" indent="0">
              <a:buNone/>
              <a:defRPr sz="7560">
                <a:solidFill>
                  <a:schemeClr val="tx1"/>
                </a:solidFill>
              </a:defRPr>
            </a:lvl1pPr>
            <a:lvl2pPr marL="1440180" indent="0">
              <a:buNone/>
              <a:defRPr sz="6300">
                <a:solidFill>
                  <a:schemeClr val="tx1">
                    <a:tint val="75000"/>
                  </a:schemeClr>
                </a:solidFill>
              </a:defRPr>
            </a:lvl2pPr>
            <a:lvl3pPr marL="2879090" indent="0">
              <a:buNone/>
              <a:defRPr sz="5670">
                <a:solidFill>
                  <a:schemeClr val="tx1">
                    <a:tint val="75000"/>
                  </a:schemeClr>
                </a:solidFill>
              </a:defRPr>
            </a:lvl3pPr>
            <a:lvl4pPr marL="4320540" indent="0">
              <a:buNone/>
              <a:defRPr sz="5040">
                <a:solidFill>
                  <a:schemeClr val="tx1">
                    <a:tint val="75000"/>
                  </a:schemeClr>
                </a:solidFill>
              </a:defRPr>
            </a:lvl4pPr>
            <a:lvl5pPr marL="5759450" indent="0">
              <a:buNone/>
              <a:defRPr sz="5040">
                <a:solidFill>
                  <a:schemeClr val="tx1">
                    <a:tint val="75000"/>
                  </a:schemeClr>
                </a:solidFill>
              </a:defRPr>
            </a:lvl5pPr>
            <a:lvl6pPr marL="7199630" indent="0">
              <a:buNone/>
              <a:defRPr sz="5040">
                <a:solidFill>
                  <a:schemeClr val="tx1">
                    <a:tint val="75000"/>
                  </a:schemeClr>
                </a:solidFill>
              </a:defRPr>
            </a:lvl6pPr>
            <a:lvl7pPr marL="8639810" indent="0">
              <a:buNone/>
              <a:defRPr sz="5040">
                <a:solidFill>
                  <a:schemeClr val="tx1">
                    <a:tint val="75000"/>
                  </a:schemeClr>
                </a:solidFill>
              </a:defRPr>
            </a:lvl7pPr>
            <a:lvl8pPr marL="10079990" indent="0">
              <a:buNone/>
              <a:defRPr sz="5040">
                <a:solidFill>
                  <a:schemeClr val="tx1">
                    <a:tint val="75000"/>
                  </a:schemeClr>
                </a:solidFill>
              </a:defRPr>
            </a:lvl8pPr>
            <a:lvl9pPr marL="11520170" indent="0">
              <a:buNone/>
              <a:defRPr sz="504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980030" y="11500620"/>
            <a:ext cx="12240192" cy="2741147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4580229" y="11500620"/>
            <a:ext cx="12240192" cy="2741147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983783" y="2300133"/>
            <a:ext cx="24840390" cy="835045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983785" y="10590573"/>
            <a:ext cx="12183939" cy="5190277"/>
          </a:xfrm>
        </p:spPr>
        <p:txBody>
          <a:bodyPr anchor="b"/>
          <a:lstStyle>
            <a:lvl1pPr marL="0" indent="0">
              <a:buNone/>
              <a:defRPr sz="7560" b="1"/>
            </a:lvl1pPr>
            <a:lvl2pPr marL="1440180" indent="0">
              <a:buNone/>
              <a:defRPr sz="6300" b="1"/>
            </a:lvl2pPr>
            <a:lvl3pPr marL="2879090" indent="0">
              <a:buNone/>
              <a:defRPr sz="5670" b="1"/>
            </a:lvl3pPr>
            <a:lvl4pPr marL="4320540" indent="0">
              <a:buNone/>
              <a:defRPr sz="5040" b="1"/>
            </a:lvl4pPr>
            <a:lvl5pPr marL="5759450" indent="0">
              <a:buNone/>
              <a:defRPr sz="5040" b="1"/>
            </a:lvl5pPr>
            <a:lvl6pPr marL="7199630" indent="0">
              <a:buNone/>
              <a:defRPr sz="5040" b="1"/>
            </a:lvl6pPr>
            <a:lvl7pPr marL="8639810" indent="0">
              <a:buNone/>
              <a:defRPr sz="5040" b="1"/>
            </a:lvl7pPr>
            <a:lvl8pPr marL="10079990" indent="0">
              <a:buNone/>
              <a:defRPr sz="5040" b="1"/>
            </a:lvl8pPr>
            <a:lvl9pPr marL="11520170" indent="0">
              <a:buNone/>
              <a:defRPr sz="504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983785" y="15780850"/>
            <a:ext cx="12183939" cy="2321125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4580231" y="10590573"/>
            <a:ext cx="12243944" cy="5190277"/>
          </a:xfrm>
        </p:spPr>
        <p:txBody>
          <a:bodyPr anchor="b"/>
          <a:lstStyle>
            <a:lvl1pPr marL="0" indent="0">
              <a:buNone/>
              <a:defRPr sz="7560" b="1"/>
            </a:lvl1pPr>
            <a:lvl2pPr marL="1440180" indent="0">
              <a:buNone/>
              <a:defRPr sz="6300" b="1"/>
            </a:lvl2pPr>
            <a:lvl3pPr marL="2879090" indent="0">
              <a:buNone/>
              <a:defRPr sz="5670" b="1"/>
            </a:lvl3pPr>
            <a:lvl4pPr marL="4320540" indent="0">
              <a:buNone/>
              <a:defRPr sz="5040" b="1"/>
            </a:lvl4pPr>
            <a:lvl5pPr marL="5759450" indent="0">
              <a:buNone/>
              <a:defRPr sz="5040" b="1"/>
            </a:lvl5pPr>
            <a:lvl6pPr marL="7199630" indent="0">
              <a:buNone/>
              <a:defRPr sz="5040" b="1"/>
            </a:lvl6pPr>
            <a:lvl7pPr marL="8639810" indent="0">
              <a:buNone/>
              <a:defRPr sz="5040" b="1"/>
            </a:lvl7pPr>
            <a:lvl8pPr marL="10079990" indent="0">
              <a:buNone/>
              <a:defRPr sz="5040" b="1"/>
            </a:lvl8pPr>
            <a:lvl9pPr marL="11520170" indent="0">
              <a:buNone/>
              <a:defRPr sz="504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4580231" y="15780850"/>
            <a:ext cx="12243944" cy="2321125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983781" y="2880154"/>
            <a:ext cx="9288896" cy="10080543"/>
          </a:xfrm>
        </p:spPr>
        <p:txBody>
          <a:bodyPr anchor="b"/>
          <a:lstStyle>
            <a:lvl1pPr>
              <a:defRPr sz="10080"/>
            </a:lvl1pPr>
          </a:lstStyle>
          <a:p>
            <a:r>
              <a:rPr lang="zh-CN" altLang="en-US"/>
              <a:t>单击此处编辑母版标题样式</a:t>
            </a:r>
            <a:endParaRPr lang="en-US" dirty="0"/>
          </a:p>
        </p:txBody>
      </p:sp>
      <p:sp>
        <p:nvSpPr>
          <p:cNvPr id="3" name="Content Placeholder 2"/>
          <p:cNvSpPr>
            <a:spLocks noGrp="1"/>
          </p:cNvSpPr>
          <p:nvPr>
            <p:ph idx="1"/>
          </p:nvPr>
        </p:nvSpPr>
        <p:spPr>
          <a:xfrm>
            <a:off x="12243944" y="6220345"/>
            <a:ext cx="14580229" cy="30701653"/>
          </a:xfrm>
        </p:spPr>
        <p:txBody>
          <a:bodyPr/>
          <a:lstStyle>
            <a:lvl1pPr>
              <a:defRPr sz="10080"/>
            </a:lvl1pPr>
            <a:lvl2pPr>
              <a:defRPr sz="8820"/>
            </a:lvl2pPr>
            <a:lvl3pPr>
              <a:defRPr sz="7560"/>
            </a:lvl3pPr>
            <a:lvl4pPr>
              <a:defRPr sz="6300"/>
            </a:lvl4pPr>
            <a:lvl5pPr>
              <a:defRPr sz="6300"/>
            </a:lvl5pPr>
            <a:lvl6pPr>
              <a:defRPr sz="6300"/>
            </a:lvl6pPr>
            <a:lvl7pPr>
              <a:defRPr sz="6300"/>
            </a:lvl7pPr>
            <a:lvl8pPr>
              <a:defRPr sz="6300"/>
            </a:lvl8pPr>
            <a:lvl9pPr>
              <a:defRPr sz="63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1983781" y="12960698"/>
            <a:ext cx="9288896" cy="24011295"/>
          </a:xfrm>
        </p:spPr>
        <p:txBody>
          <a:bodyPr/>
          <a:lstStyle>
            <a:lvl1pPr marL="0" indent="0">
              <a:buNone/>
              <a:defRPr sz="5040"/>
            </a:lvl1pPr>
            <a:lvl2pPr marL="1440180" indent="0">
              <a:buNone/>
              <a:defRPr sz="4410"/>
            </a:lvl2pPr>
            <a:lvl3pPr marL="2879090" indent="0">
              <a:buNone/>
              <a:defRPr sz="3780"/>
            </a:lvl3pPr>
            <a:lvl4pPr marL="4320540" indent="0">
              <a:buNone/>
              <a:defRPr sz="3150"/>
            </a:lvl4pPr>
            <a:lvl5pPr marL="5759450" indent="0">
              <a:buNone/>
              <a:defRPr sz="3150"/>
            </a:lvl5pPr>
            <a:lvl6pPr marL="7199630" indent="0">
              <a:buNone/>
              <a:defRPr sz="3150"/>
            </a:lvl6pPr>
            <a:lvl7pPr marL="8639810" indent="0">
              <a:buNone/>
              <a:defRPr sz="3150"/>
            </a:lvl7pPr>
            <a:lvl8pPr marL="10079990" indent="0">
              <a:buNone/>
              <a:defRPr sz="3150"/>
            </a:lvl8pPr>
            <a:lvl9pPr marL="11520170" indent="0">
              <a:buNone/>
              <a:defRPr sz="31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dirty="0"/>
          </a:p>
        </p:txBody>
      </p:sp>
      <p:sp>
        <p:nvSpPr>
          <p:cNvPr id="7" name="Slide Number Placeholder 6"/>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983781" y="2880154"/>
            <a:ext cx="9288896" cy="10080543"/>
          </a:xfrm>
        </p:spPr>
        <p:txBody>
          <a:bodyPr anchor="b"/>
          <a:lstStyle>
            <a:lvl1pPr>
              <a:defRPr sz="1008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243944" y="6220345"/>
            <a:ext cx="14580229" cy="30701653"/>
          </a:xfrm>
        </p:spPr>
        <p:txBody>
          <a:bodyPr anchor="t"/>
          <a:lstStyle>
            <a:lvl1pPr marL="0" indent="0">
              <a:buNone/>
              <a:defRPr sz="10080"/>
            </a:lvl1pPr>
            <a:lvl2pPr marL="1440180" indent="0">
              <a:buNone/>
              <a:defRPr sz="8820"/>
            </a:lvl2pPr>
            <a:lvl3pPr marL="2879090" indent="0">
              <a:buNone/>
              <a:defRPr sz="7560"/>
            </a:lvl3pPr>
            <a:lvl4pPr marL="4320540" indent="0">
              <a:buNone/>
              <a:defRPr sz="6300"/>
            </a:lvl4pPr>
            <a:lvl5pPr marL="5759450" indent="0">
              <a:buNone/>
              <a:defRPr sz="6300"/>
            </a:lvl5pPr>
            <a:lvl6pPr marL="7199630" indent="0">
              <a:buNone/>
              <a:defRPr sz="6300"/>
            </a:lvl6pPr>
            <a:lvl7pPr marL="8639810" indent="0">
              <a:buNone/>
              <a:defRPr sz="6300"/>
            </a:lvl7pPr>
            <a:lvl8pPr marL="10079990" indent="0">
              <a:buNone/>
              <a:defRPr sz="6300"/>
            </a:lvl8pPr>
            <a:lvl9pPr marL="11520170" indent="0">
              <a:buNone/>
              <a:defRPr sz="6300"/>
            </a:lvl9pPr>
          </a:lstStyle>
          <a:p>
            <a:r>
              <a:rPr lang="zh-CN" altLang="en-US"/>
              <a:t>单击图标添加图片</a:t>
            </a:r>
            <a:endParaRPr lang="en-US" dirty="0"/>
          </a:p>
        </p:txBody>
      </p:sp>
      <p:sp>
        <p:nvSpPr>
          <p:cNvPr id="4" name="Text Placeholder 3"/>
          <p:cNvSpPr>
            <a:spLocks noGrp="1"/>
          </p:cNvSpPr>
          <p:nvPr>
            <p:ph type="body" sz="half" idx="2"/>
          </p:nvPr>
        </p:nvSpPr>
        <p:spPr>
          <a:xfrm>
            <a:off x="1983781" y="12960698"/>
            <a:ext cx="9288896" cy="24011295"/>
          </a:xfrm>
        </p:spPr>
        <p:txBody>
          <a:bodyPr/>
          <a:lstStyle>
            <a:lvl1pPr marL="0" indent="0">
              <a:buNone/>
              <a:defRPr sz="5040"/>
            </a:lvl1pPr>
            <a:lvl2pPr marL="1440180" indent="0">
              <a:buNone/>
              <a:defRPr sz="4410"/>
            </a:lvl2pPr>
            <a:lvl3pPr marL="2879090" indent="0">
              <a:buNone/>
              <a:defRPr sz="3780"/>
            </a:lvl3pPr>
            <a:lvl4pPr marL="4320540" indent="0">
              <a:buNone/>
              <a:defRPr sz="3150"/>
            </a:lvl4pPr>
            <a:lvl5pPr marL="5759450" indent="0">
              <a:buNone/>
              <a:defRPr sz="3150"/>
            </a:lvl5pPr>
            <a:lvl6pPr marL="7199630" indent="0">
              <a:buNone/>
              <a:defRPr sz="3150"/>
            </a:lvl6pPr>
            <a:lvl7pPr marL="8639810" indent="0">
              <a:buNone/>
              <a:defRPr sz="3150"/>
            </a:lvl7pPr>
            <a:lvl8pPr marL="10079990" indent="0">
              <a:buNone/>
              <a:defRPr sz="3150"/>
            </a:lvl8pPr>
            <a:lvl9pPr marL="11520170" indent="0">
              <a:buNone/>
              <a:defRPr sz="31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Footer Placeholder 5"/>
          <p:cNvSpPr>
            <a:spLocks noGrp="1"/>
          </p:cNvSpPr>
          <p:nvPr>
            <p:ph type="ftr" sz="quarter" idx="11"/>
          </p:nvPr>
        </p:nvSpPr>
        <p:spPr/>
        <p:txBody>
          <a:bodyPr/>
          <a:lstStyle/>
          <a:p>
            <a:endParaRPr lang="zh-CN" altLang="en-US" dirty="0"/>
          </a:p>
        </p:txBody>
      </p:sp>
      <p:sp>
        <p:nvSpPr>
          <p:cNvPr id="7" name="Slide Number Placeholder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30" y="2300133"/>
            <a:ext cx="24840390" cy="835045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980030" y="11500620"/>
            <a:ext cx="24840390" cy="2741147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1980030" y="40042167"/>
            <a:ext cx="6480101" cy="2300124"/>
          </a:xfrm>
          <a:prstGeom prst="rect">
            <a:avLst/>
          </a:prstGeom>
        </p:spPr>
        <p:txBody>
          <a:bodyPr vert="horz" lIns="91440" tIns="45720" rIns="91440" bIns="45720" rtlCol="0" anchor="ctr"/>
          <a:lstStyle>
            <a:lvl1pPr algn="l">
              <a:defRPr sz="3780">
                <a:solidFill>
                  <a:schemeClr val="tx1">
                    <a:tint val="75000"/>
                  </a:schemeClr>
                </a:solidFill>
              </a:defRPr>
            </a:lvl1pPr>
          </a:lstStyle>
          <a:p>
            <a:fld id="{760FBDFE-C587-4B4C-A407-44438C67B59E}" type="datetimeFigureOut">
              <a:rPr lang="zh-CN" altLang="en-US" smtClean="0"/>
            </a:fld>
            <a:endParaRPr lang="zh-CN" altLang="en-US"/>
          </a:p>
        </p:txBody>
      </p:sp>
      <p:sp>
        <p:nvSpPr>
          <p:cNvPr id="5" name="Footer Placeholder 4"/>
          <p:cNvSpPr>
            <a:spLocks noGrp="1"/>
          </p:cNvSpPr>
          <p:nvPr>
            <p:ph type="ftr" sz="quarter" idx="3"/>
          </p:nvPr>
        </p:nvSpPr>
        <p:spPr>
          <a:xfrm>
            <a:off x="9540150" y="40042167"/>
            <a:ext cx="9720153" cy="2300124"/>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zh-CN" altLang="en-US" dirty="0"/>
          </a:p>
        </p:txBody>
      </p:sp>
      <p:sp>
        <p:nvSpPr>
          <p:cNvPr id="6" name="Slide Number Placeholder 5"/>
          <p:cNvSpPr>
            <a:spLocks noGrp="1"/>
          </p:cNvSpPr>
          <p:nvPr>
            <p:ph type="sldNum" sz="quarter" idx="4"/>
          </p:nvPr>
        </p:nvSpPr>
        <p:spPr>
          <a:xfrm>
            <a:off x="20340319" y="40042167"/>
            <a:ext cx="6480101" cy="2300124"/>
          </a:xfrm>
          <a:prstGeom prst="rect">
            <a:avLst/>
          </a:prstGeom>
        </p:spPr>
        <p:txBody>
          <a:bodyPr vert="horz" lIns="91440" tIns="45720" rIns="91440" bIns="45720" rtlCol="0" anchor="ctr"/>
          <a:lstStyle>
            <a:lvl1pPr algn="r">
              <a:defRPr sz="378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2879090" rtl="0" eaLnBrk="1" latinLnBrk="0" hangingPunct="1">
        <a:lnSpc>
          <a:spcPct val="90000"/>
        </a:lnSpc>
        <a:spcBef>
          <a:spcPct val="0"/>
        </a:spcBef>
        <a:buNone/>
        <a:defRPr sz="13860" kern="1200">
          <a:solidFill>
            <a:schemeClr val="tx1"/>
          </a:solidFill>
          <a:latin typeface="+mj-lt"/>
          <a:ea typeface="+mj-ea"/>
          <a:cs typeface="+mj-cs"/>
        </a:defRPr>
      </a:lvl1pPr>
    </p:titleStyle>
    <p:bodyStyle>
      <a:lvl1pPr marL="720090" indent="-720090" algn="l" defTabSz="2879090" rtl="0" eaLnBrk="1" latinLnBrk="0" hangingPunct="1">
        <a:lnSpc>
          <a:spcPct val="90000"/>
        </a:lnSpc>
        <a:spcBef>
          <a:spcPct val="63000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79090" rtl="0" eaLnBrk="1" latinLnBrk="0" hangingPunct="1">
        <a:lnSpc>
          <a:spcPct val="90000"/>
        </a:lnSpc>
        <a:spcBef>
          <a:spcPct val="316000"/>
        </a:spcBef>
        <a:buFont typeface="Arial" panose="020B0604020202020204" pitchFamily="34" charset="0"/>
        <a:buChar char="•"/>
        <a:defRPr sz="7560" kern="1200">
          <a:solidFill>
            <a:schemeClr val="tx1"/>
          </a:solidFill>
          <a:latin typeface="+mn-lt"/>
          <a:ea typeface="+mn-ea"/>
          <a:cs typeface="+mn-cs"/>
        </a:defRPr>
      </a:lvl2pPr>
      <a:lvl3pPr marL="3600450" indent="-720090" algn="l" defTabSz="2879090" rtl="0" eaLnBrk="1" latinLnBrk="0" hangingPunct="1">
        <a:lnSpc>
          <a:spcPct val="90000"/>
        </a:lnSpc>
        <a:spcBef>
          <a:spcPct val="316000"/>
        </a:spcBef>
        <a:buFont typeface="Arial" panose="020B0604020202020204" pitchFamily="34" charset="0"/>
        <a:buChar char="•"/>
        <a:defRPr sz="6300" kern="1200">
          <a:solidFill>
            <a:schemeClr val="tx1"/>
          </a:solidFill>
          <a:latin typeface="+mn-lt"/>
          <a:ea typeface="+mn-ea"/>
          <a:cs typeface="+mn-cs"/>
        </a:defRPr>
      </a:lvl3pPr>
      <a:lvl4pPr marL="5040630" indent="-720090" algn="l" defTabSz="2879090" rtl="0" eaLnBrk="1" latinLnBrk="0" hangingPunct="1">
        <a:lnSpc>
          <a:spcPct val="90000"/>
        </a:lnSpc>
        <a:spcBef>
          <a:spcPct val="316000"/>
        </a:spcBef>
        <a:buFont typeface="Arial" panose="020B0604020202020204" pitchFamily="34" charset="0"/>
        <a:buChar char="•"/>
        <a:defRPr sz="5670" kern="1200">
          <a:solidFill>
            <a:schemeClr val="tx1"/>
          </a:solidFill>
          <a:latin typeface="+mn-lt"/>
          <a:ea typeface="+mn-ea"/>
          <a:cs typeface="+mn-cs"/>
        </a:defRPr>
      </a:lvl4pPr>
      <a:lvl5pPr marL="6479540" indent="-720090" algn="l" defTabSz="2879090" rtl="0" eaLnBrk="1" latinLnBrk="0" hangingPunct="1">
        <a:lnSpc>
          <a:spcPct val="90000"/>
        </a:lnSpc>
        <a:spcBef>
          <a:spcPct val="316000"/>
        </a:spcBef>
        <a:buFont typeface="Arial" panose="020B0604020202020204" pitchFamily="34" charset="0"/>
        <a:buChar char="•"/>
        <a:defRPr sz="5670" kern="1200">
          <a:solidFill>
            <a:schemeClr val="tx1"/>
          </a:solidFill>
          <a:latin typeface="+mn-lt"/>
          <a:ea typeface="+mn-ea"/>
          <a:cs typeface="+mn-cs"/>
        </a:defRPr>
      </a:lvl5pPr>
      <a:lvl6pPr marL="7919720" indent="-720090" algn="l" defTabSz="2879090" rtl="0" eaLnBrk="1" latinLnBrk="0" hangingPunct="1">
        <a:lnSpc>
          <a:spcPct val="90000"/>
        </a:lnSpc>
        <a:spcBef>
          <a:spcPct val="316000"/>
        </a:spcBef>
        <a:buFont typeface="Arial" panose="020B0604020202020204" pitchFamily="34" charset="0"/>
        <a:buChar char="•"/>
        <a:defRPr sz="5670" kern="1200">
          <a:solidFill>
            <a:schemeClr val="tx1"/>
          </a:solidFill>
          <a:latin typeface="+mn-lt"/>
          <a:ea typeface="+mn-ea"/>
          <a:cs typeface="+mn-cs"/>
        </a:defRPr>
      </a:lvl6pPr>
      <a:lvl7pPr marL="9359900" indent="-720090" algn="l" defTabSz="2879090" rtl="0" eaLnBrk="1" latinLnBrk="0" hangingPunct="1">
        <a:lnSpc>
          <a:spcPct val="90000"/>
        </a:lnSpc>
        <a:spcBef>
          <a:spcPct val="316000"/>
        </a:spcBef>
        <a:buFont typeface="Arial" panose="020B0604020202020204" pitchFamily="34" charset="0"/>
        <a:buChar char="•"/>
        <a:defRPr sz="5670" kern="1200">
          <a:solidFill>
            <a:schemeClr val="tx1"/>
          </a:solidFill>
          <a:latin typeface="+mn-lt"/>
          <a:ea typeface="+mn-ea"/>
          <a:cs typeface="+mn-cs"/>
        </a:defRPr>
      </a:lvl7pPr>
      <a:lvl8pPr marL="10800080" indent="-720090" algn="l" defTabSz="2879090" rtl="0" eaLnBrk="1" latinLnBrk="0" hangingPunct="1">
        <a:lnSpc>
          <a:spcPct val="90000"/>
        </a:lnSpc>
        <a:spcBef>
          <a:spcPct val="316000"/>
        </a:spcBef>
        <a:buFont typeface="Arial" panose="020B0604020202020204" pitchFamily="34" charset="0"/>
        <a:buChar char="•"/>
        <a:defRPr sz="5670" kern="1200">
          <a:solidFill>
            <a:schemeClr val="tx1"/>
          </a:solidFill>
          <a:latin typeface="+mn-lt"/>
          <a:ea typeface="+mn-ea"/>
          <a:cs typeface="+mn-cs"/>
        </a:defRPr>
      </a:lvl8pPr>
      <a:lvl9pPr marL="12240260" indent="-720090" algn="l" defTabSz="2879090" rtl="0" eaLnBrk="1" latinLnBrk="0" hangingPunct="1">
        <a:lnSpc>
          <a:spcPct val="90000"/>
        </a:lnSpc>
        <a:spcBef>
          <a:spcPct val="316000"/>
        </a:spcBef>
        <a:buFont typeface="Arial" panose="020B0604020202020204" pitchFamily="34" charset="0"/>
        <a:buChar char="•"/>
        <a:defRPr sz="5670" kern="1200">
          <a:solidFill>
            <a:schemeClr val="tx1"/>
          </a:solidFill>
          <a:latin typeface="+mn-lt"/>
          <a:ea typeface="+mn-ea"/>
          <a:cs typeface="+mn-cs"/>
        </a:defRPr>
      </a:lvl9pPr>
    </p:bodyStyle>
    <p:otherStyle>
      <a:defPPr>
        <a:defRPr lang="en-US"/>
      </a:defPPr>
      <a:lvl1pPr marL="0" algn="l" defTabSz="2879090" rtl="0" eaLnBrk="1" latinLnBrk="0" hangingPunct="1">
        <a:defRPr sz="5670" kern="1200">
          <a:solidFill>
            <a:schemeClr val="tx1"/>
          </a:solidFill>
          <a:latin typeface="+mn-lt"/>
          <a:ea typeface="+mn-ea"/>
          <a:cs typeface="+mn-cs"/>
        </a:defRPr>
      </a:lvl1pPr>
      <a:lvl2pPr marL="1440180" algn="l" defTabSz="2879090" rtl="0" eaLnBrk="1" latinLnBrk="0" hangingPunct="1">
        <a:defRPr sz="5670" kern="1200">
          <a:solidFill>
            <a:schemeClr val="tx1"/>
          </a:solidFill>
          <a:latin typeface="+mn-lt"/>
          <a:ea typeface="+mn-ea"/>
          <a:cs typeface="+mn-cs"/>
        </a:defRPr>
      </a:lvl2pPr>
      <a:lvl3pPr marL="2879090" algn="l" defTabSz="2879090" rtl="0" eaLnBrk="1" latinLnBrk="0" hangingPunct="1">
        <a:defRPr sz="5670" kern="1200">
          <a:solidFill>
            <a:schemeClr val="tx1"/>
          </a:solidFill>
          <a:latin typeface="+mn-lt"/>
          <a:ea typeface="+mn-ea"/>
          <a:cs typeface="+mn-cs"/>
        </a:defRPr>
      </a:lvl3pPr>
      <a:lvl4pPr marL="4320540" algn="l" defTabSz="2879090" rtl="0" eaLnBrk="1" latinLnBrk="0" hangingPunct="1">
        <a:defRPr sz="5670" kern="1200">
          <a:solidFill>
            <a:schemeClr val="tx1"/>
          </a:solidFill>
          <a:latin typeface="+mn-lt"/>
          <a:ea typeface="+mn-ea"/>
          <a:cs typeface="+mn-cs"/>
        </a:defRPr>
      </a:lvl4pPr>
      <a:lvl5pPr marL="5759450" algn="l" defTabSz="2879090" rtl="0" eaLnBrk="1" latinLnBrk="0" hangingPunct="1">
        <a:defRPr sz="5670" kern="1200">
          <a:solidFill>
            <a:schemeClr val="tx1"/>
          </a:solidFill>
          <a:latin typeface="+mn-lt"/>
          <a:ea typeface="+mn-ea"/>
          <a:cs typeface="+mn-cs"/>
        </a:defRPr>
      </a:lvl5pPr>
      <a:lvl6pPr marL="7199630" algn="l" defTabSz="2879090" rtl="0" eaLnBrk="1" latinLnBrk="0" hangingPunct="1">
        <a:defRPr sz="5670" kern="1200">
          <a:solidFill>
            <a:schemeClr val="tx1"/>
          </a:solidFill>
          <a:latin typeface="+mn-lt"/>
          <a:ea typeface="+mn-ea"/>
          <a:cs typeface="+mn-cs"/>
        </a:defRPr>
      </a:lvl6pPr>
      <a:lvl7pPr marL="8639810" algn="l" defTabSz="2879090" rtl="0" eaLnBrk="1" latinLnBrk="0" hangingPunct="1">
        <a:defRPr sz="5670" kern="1200">
          <a:solidFill>
            <a:schemeClr val="tx1"/>
          </a:solidFill>
          <a:latin typeface="+mn-lt"/>
          <a:ea typeface="+mn-ea"/>
          <a:cs typeface="+mn-cs"/>
        </a:defRPr>
      </a:lvl7pPr>
      <a:lvl8pPr marL="10079990" algn="l" defTabSz="2879090" rtl="0" eaLnBrk="1" latinLnBrk="0" hangingPunct="1">
        <a:defRPr sz="5670" kern="1200">
          <a:solidFill>
            <a:schemeClr val="tx1"/>
          </a:solidFill>
          <a:latin typeface="+mn-lt"/>
          <a:ea typeface="+mn-ea"/>
          <a:cs typeface="+mn-cs"/>
        </a:defRPr>
      </a:lvl8pPr>
      <a:lvl9pPr marL="11520170" algn="l" defTabSz="2879090"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image" Target="../media/image6.png"/><Relationship Id="rId7" Type="http://schemas.openxmlformats.org/officeDocument/2006/relationships/image" Target="../media/image5.png"/><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tags" Target="../tags/tag16.xml"/><Relationship Id="rId2" Type="http://schemas.openxmlformats.org/officeDocument/2006/relationships/image" Target="../media/image1.wmf"/><Relationship Id="rId11" Type="http://schemas.openxmlformats.org/officeDocument/2006/relationships/vmlDrawing" Target="../drawings/vmlDrawing1.vml"/><Relationship Id="rId10" Type="http://schemas.openxmlformats.org/officeDocument/2006/relationships/slideLayout" Target="../slideLayouts/slideLayout2.xml"/><Relationship Id="rId1"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4000"/>
          </a:schemeClr>
        </a:solidFill>
        <a:effectLst/>
      </p:bgPr>
    </p:bg>
    <p:spTree>
      <p:nvGrpSpPr>
        <p:cNvPr id="1" name=""/>
        <p:cNvGrpSpPr/>
        <p:nvPr/>
      </p:nvGrpSpPr>
      <p:grpSpPr/>
      <p:sp>
        <p:nvSpPr>
          <p:cNvPr id="3074" name="Rectangle 2"/>
          <p:cNvSpPr>
            <a:spLocks noGrp="1"/>
          </p:cNvSpPr>
          <p:nvPr>
            <p:ph type="title"/>
          </p:nvPr>
        </p:nvSpPr>
        <p:spPr>
          <a:xfrm>
            <a:off x="1439895" y="2781120"/>
            <a:ext cx="25919999" cy="2880000"/>
          </a:xfrm>
        </p:spPr>
        <p:txBody>
          <a:bodyPr vert="horz" wrap="square" lIns="167872" tIns="83936" rIns="167872" bIns="83936" anchor="ctr" anchorCtr="0"/>
          <a:lstStyle/>
          <a:p>
            <a:pPr marL="0" indent="0" algn="ctr" fontAlgn="auto">
              <a:lnSpc>
                <a:spcPct val="100000"/>
              </a:lnSpc>
            </a:pPr>
            <a:r>
              <a:rPr lang="en-US" altLang="zh-CN" sz="5400" b="1" dirty="0">
                <a:solidFill>
                  <a:srgbClr val="12679B"/>
                </a:solidFill>
                <a:latin typeface="Times New Roman" panose="02020603050405020304" pitchFamily="18" charset="0"/>
                <a:ea typeface="宋体" panose="02010600030101010101" pitchFamily="2" charset="-122"/>
                <a:cs typeface="Times New Roman" panose="02020603050405020304" pitchFamily="18" charset="0"/>
              </a:rPr>
              <a:t>Poster Template of Papers for CVCI 2024</a:t>
            </a:r>
            <a:endParaRPr lang="en-US" altLang="zh-CN" sz="5400" b="1" dirty="0">
              <a:solidFill>
                <a:srgbClr val="12679B"/>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099" name="Rectangle 12"/>
          <p:cNvSpPr/>
          <p:nvPr/>
        </p:nvSpPr>
        <p:spPr>
          <a:xfrm>
            <a:off x="1439895" y="5661120"/>
            <a:ext cx="25919999" cy="1800000"/>
          </a:xfrm>
          <a:prstGeom prst="rect">
            <a:avLst/>
          </a:prstGeom>
          <a:noFill/>
          <a:ln w="9525">
            <a:noFill/>
          </a:ln>
        </p:spPr>
        <p:txBody>
          <a:bodyPr lIns="167872" tIns="83936" rIns="167872" bIns="83936" anchor="ctr" anchorCtr="0"/>
          <a:lstStyle>
            <a:lvl1pPr marL="1101725" indent="-1101725" algn="l" defTabSz="2938780" rtl="0" eaLnBrk="0" fontAlgn="base" hangingPunct="0">
              <a:spcBef>
                <a:spcPct val="20000"/>
              </a:spcBef>
              <a:spcAft>
                <a:spcPct val="0"/>
              </a:spcAft>
              <a:buChar char="•"/>
              <a:defRPr sz="10300">
                <a:solidFill>
                  <a:schemeClr val="tx1"/>
                </a:solidFill>
                <a:latin typeface="+mn-lt"/>
                <a:ea typeface="+mn-ea"/>
                <a:cs typeface="+mn-cs"/>
              </a:defRPr>
            </a:lvl1pPr>
            <a:lvl2pPr marL="2387600" indent="-919480" algn="l" defTabSz="2938780" rtl="0" eaLnBrk="0" fontAlgn="base" hangingPunct="0">
              <a:spcBef>
                <a:spcPct val="20000"/>
              </a:spcBef>
              <a:spcAft>
                <a:spcPct val="0"/>
              </a:spcAft>
              <a:buChar char="–"/>
              <a:defRPr sz="9000">
                <a:solidFill>
                  <a:schemeClr val="tx1"/>
                </a:solidFill>
                <a:latin typeface="+mn-lt"/>
              </a:defRPr>
            </a:lvl2pPr>
            <a:lvl3pPr marL="3672205" indent="-733425" algn="l" defTabSz="2938780" rtl="0" eaLnBrk="0" fontAlgn="base" hangingPunct="0">
              <a:spcBef>
                <a:spcPct val="20000"/>
              </a:spcBef>
              <a:spcAft>
                <a:spcPct val="0"/>
              </a:spcAft>
              <a:buChar char="•"/>
              <a:defRPr sz="7700">
                <a:solidFill>
                  <a:schemeClr val="tx1"/>
                </a:solidFill>
                <a:latin typeface="+mn-lt"/>
              </a:defRPr>
            </a:lvl3pPr>
            <a:lvl4pPr marL="5142230" indent="-735330" algn="l" defTabSz="2938780" rtl="0" eaLnBrk="0" fontAlgn="base" hangingPunct="0">
              <a:spcBef>
                <a:spcPct val="20000"/>
              </a:spcBef>
              <a:spcAft>
                <a:spcPct val="0"/>
              </a:spcAft>
              <a:buChar char="–"/>
              <a:defRPr sz="6500">
                <a:solidFill>
                  <a:schemeClr val="tx1"/>
                </a:solidFill>
                <a:latin typeface="+mn-lt"/>
              </a:defRPr>
            </a:lvl4pPr>
            <a:lvl5pPr marL="6610350" indent="-735330" algn="l" defTabSz="2938780" rtl="0" eaLnBrk="0" fontAlgn="base" hangingPunct="0">
              <a:spcBef>
                <a:spcPct val="20000"/>
              </a:spcBef>
              <a:spcAft>
                <a:spcPct val="0"/>
              </a:spcAft>
              <a:buChar char="»"/>
              <a:defRPr sz="6500">
                <a:solidFill>
                  <a:schemeClr val="tx1"/>
                </a:solidFill>
                <a:latin typeface="+mn-lt"/>
              </a:defRPr>
            </a:lvl5pPr>
          </a:lstStyle>
          <a:p>
            <a:pPr marL="0" lvl="0" indent="0" algn="ctr">
              <a:spcBef>
                <a:spcPct val="0"/>
              </a:spcBef>
              <a:buNone/>
            </a:pP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ZHANG San</a:t>
            </a:r>
            <a:r>
              <a:rPr lang="en-US" altLang="zh-CN" sz="3200" baseline="30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 WANG Wu</a:t>
            </a:r>
            <a:r>
              <a:rPr lang="en-US" altLang="zh-CN" sz="3200" baseline="30000" dirty="0">
                <a:latin typeface="Times New Roman" panose="02020603050405020304" pitchFamily="18" charset="0"/>
                <a:ea typeface="宋体" panose="02010600030101010101" pitchFamily="2" charset="-122"/>
                <a:cs typeface="Times New Roman" panose="02020603050405020304" pitchFamily="18" charset="0"/>
              </a:rPr>
              <a:t>1,2</a:t>
            </a: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 LI Si</a:t>
            </a:r>
            <a:r>
              <a:rPr lang="en-US" altLang="zh-CN" sz="3200" baseline="30000" dirty="0">
                <a:latin typeface="Times New Roman" panose="02020603050405020304" pitchFamily="18" charset="0"/>
                <a:ea typeface="宋体" panose="02010600030101010101" pitchFamily="2" charset="-122"/>
                <a:cs typeface="Times New Roman" panose="02020603050405020304" pitchFamily="18" charset="0"/>
              </a:rPr>
              <a:t>2</a:t>
            </a:r>
            <a:endParaRPr lang="en-US" altLang="zh-CN" sz="3200" b="1" dirty="0">
              <a:latin typeface="Times New Roman" panose="02020603050405020304" pitchFamily="18" charset="0"/>
              <a:ea typeface="宋体" panose="02010600030101010101" pitchFamily="2" charset="-122"/>
              <a:cs typeface="Times New Roman" panose="02020603050405020304" pitchFamily="18" charset="0"/>
            </a:endParaRPr>
          </a:p>
          <a:p>
            <a:pPr marL="0" lvl="0" indent="0" algn="ctr">
              <a:spcBef>
                <a:spcPct val="0"/>
              </a:spcBef>
              <a:buNone/>
            </a:pPr>
            <a:r>
              <a:rPr lang="en-US" altLang="zh-CN" sz="2400" b="1" i="1" dirty="0">
                <a:latin typeface="Times New Roman" panose="02020603050405020304" pitchFamily="18" charset="0"/>
                <a:ea typeface="宋体" panose="02010600030101010101" pitchFamily="2" charset="-122"/>
                <a:cs typeface="Times New Roman" panose="02020603050405020304" pitchFamily="18" charset="0"/>
              </a:rPr>
              <a:t>1. Department, Institute/University, City, Postcode, Country</a:t>
            </a:r>
            <a:endParaRPr lang="en-US" altLang="zh-CN" sz="2400" b="1" i="1" dirty="0">
              <a:latin typeface="Times New Roman" panose="02020603050405020304" pitchFamily="18" charset="0"/>
              <a:ea typeface="宋体" panose="02010600030101010101" pitchFamily="2" charset="-122"/>
              <a:cs typeface="Times New Roman" panose="02020603050405020304" pitchFamily="18" charset="0"/>
            </a:endParaRPr>
          </a:p>
          <a:p>
            <a:pPr marL="0" lvl="0" indent="0" algn="ctr">
              <a:spcBef>
                <a:spcPct val="0"/>
              </a:spcBef>
              <a:buNone/>
            </a:pPr>
            <a:r>
              <a:rPr lang="en-US" altLang="zh-CN" sz="2400" b="1" i="1" dirty="0">
                <a:latin typeface="Times New Roman" panose="02020603050405020304" pitchFamily="18" charset="0"/>
                <a:ea typeface="宋体" panose="02010600030101010101" pitchFamily="2" charset="-122"/>
                <a:cs typeface="Times New Roman" panose="02020603050405020304" pitchFamily="18" charset="0"/>
              </a:rPr>
              <a:t>2. Department, Employment Company, City, Postcode, Country</a:t>
            </a:r>
            <a:endParaRPr lang="en-US" altLang="zh-CN" sz="2400" b="1" i="1" dirty="0">
              <a:latin typeface="Times New Roman" panose="02020603050405020304" pitchFamily="18" charset="0"/>
              <a:ea typeface="宋体" panose="02010600030101010101" pitchFamily="2" charset="-122"/>
              <a:cs typeface="Times New Roman" panose="02020603050405020304" pitchFamily="18" charset="0"/>
            </a:endParaRPr>
          </a:p>
          <a:p>
            <a:pPr marL="0" lvl="0" indent="0" algn="ctr">
              <a:spcBef>
                <a:spcPct val="0"/>
              </a:spcBef>
              <a:buNone/>
            </a:pPr>
            <a:r>
              <a:rPr lang="en-US" altLang="zh-CN" sz="2400" b="1" i="1" dirty="0">
                <a:latin typeface="Times New Roman" panose="02020603050405020304" pitchFamily="18" charset="0"/>
                <a:ea typeface="宋体" panose="02010600030101010101" pitchFamily="2" charset="-122"/>
                <a:cs typeface="Times New Roman" panose="02020603050405020304" pitchFamily="18" charset="0"/>
              </a:rPr>
              <a:t>E-mail: corresponding-author@xxx.edu.cn</a:t>
            </a:r>
            <a:endParaRPr lang="en-US" altLang="zh-CN" sz="2400" b="1" i="1" dirty="0">
              <a:latin typeface="Times New Roman" panose="02020603050405020304" pitchFamily="18" charset="0"/>
              <a:ea typeface="宋体" panose="02010600030101010101" pitchFamily="2" charset="-122"/>
              <a:cs typeface="Times New Roman" panose="02020603050405020304" pitchFamily="18" charset="0"/>
            </a:endParaRPr>
          </a:p>
        </p:txBody>
      </p:sp>
      <p:grpSp>
        <p:nvGrpSpPr>
          <p:cNvPr id="11" name="组合 10"/>
          <p:cNvGrpSpPr/>
          <p:nvPr/>
        </p:nvGrpSpPr>
        <p:grpSpPr>
          <a:xfrm>
            <a:off x="1440180" y="7821295"/>
            <a:ext cx="25919430" cy="32400240"/>
            <a:chOff x="2268" y="10205"/>
            <a:chExt cx="40818" cy="51024"/>
          </a:xfrm>
        </p:grpSpPr>
        <p:sp>
          <p:nvSpPr>
            <p:cNvPr id="4" name="矩形 3"/>
            <p:cNvSpPr/>
            <p:nvPr/>
          </p:nvSpPr>
          <p:spPr>
            <a:xfrm>
              <a:off x="2268" y="10205"/>
              <a:ext cx="40819" cy="51024"/>
            </a:xfrm>
            <a:prstGeom prst="rect">
              <a:avLst/>
            </a:prstGeom>
            <a:noFill/>
            <a:ln>
              <a:solidFill>
                <a:srgbClr val="12679B"/>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矩形 4"/>
            <p:cNvSpPr/>
            <p:nvPr/>
          </p:nvSpPr>
          <p:spPr>
            <a:xfrm>
              <a:off x="2268" y="10205"/>
              <a:ext cx="19843" cy="11906"/>
            </a:xfrm>
            <a:prstGeom prst="rect">
              <a:avLst/>
            </a:prstGeom>
            <a:noFill/>
            <a:ln>
              <a:solidFill>
                <a:srgbClr val="12679B"/>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矩形 5"/>
            <p:cNvSpPr/>
            <p:nvPr/>
          </p:nvSpPr>
          <p:spPr>
            <a:xfrm>
              <a:off x="23243" y="10205"/>
              <a:ext cx="19843" cy="38551"/>
            </a:xfrm>
            <a:prstGeom prst="rect">
              <a:avLst/>
            </a:prstGeom>
            <a:noFill/>
            <a:ln>
              <a:solidFill>
                <a:srgbClr val="12679B"/>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矩形 7"/>
            <p:cNvSpPr/>
            <p:nvPr/>
          </p:nvSpPr>
          <p:spPr>
            <a:xfrm>
              <a:off x="2268" y="22677"/>
              <a:ext cx="19843" cy="29480"/>
            </a:xfrm>
            <a:prstGeom prst="rect">
              <a:avLst/>
            </a:prstGeom>
            <a:noFill/>
            <a:ln>
              <a:solidFill>
                <a:srgbClr val="12679B"/>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矩形 8"/>
            <p:cNvSpPr/>
            <p:nvPr/>
          </p:nvSpPr>
          <p:spPr>
            <a:xfrm>
              <a:off x="2268" y="52724"/>
              <a:ext cx="19843" cy="8504"/>
            </a:xfrm>
            <a:prstGeom prst="rect">
              <a:avLst/>
            </a:prstGeom>
            <a:noFill/>
            <a:ln>
              <a:solidFill>
                <a:srgbClr val="12679B"/>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矩形 9"/>
            <p:cNvSpPr/>
            <p:nvPr/>
          </p:nvSpPr>
          <p:spPr>
            <a:xfrm>
              <a:off x="23244" y="49323"/>
              <a:ext cx="19843" cy="11906"/>
            </a:xfrm>
            <a:prstGeom prst="rect">
              <a:avLst/>
            </a:prstGeom>
            <a:noFill/>
            <a:ln>
              <a:solidFill>
                <a:srgbClr val="12679B"/>
              </a:solidFill>
              <a:prstDash val="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sp>
        <p:nvSpPr>
          <p:cNvPr id="3103" name="Text Box 7273"/>
          <p:cNvSpPr txBox="1"/>
          <p:nvPr/>
        </p:nvSpPr>
        <p:spPr>
          <a:xfrm>
            <a:off x="1800000" y="8181120"/>
            <a:ext cx="11880000" cy="6840000"/>
          </a:xfrm>
          <a:prstGeom prst="rect">
            <a:avLst/>
          </a:prstGeom>
          <a:noFill/>
          <a:ln w="9525">
            <a:noFill/>
          </a:ln>
        </p:spPr>
        <p:txBody>
          <a:bodyPr lIns="0" tIns="24568" rIns="0" bIns="24568"/>
          <a:p>
            <a:pPr indent="0" algn="just" defTabSz="860425" fontAlgn="auto">
              <a:spcBef>
                <a:spcPts val="0"/>
              </a:spcBef>
              <a:spcAft>
                <a:spcPts val="1500"/>
              </a:spcAft>
            </a:pPr>
            <a:r>
              <a:rPr lang="en-GB" altLang="zh-CN" sz="3200" b="1" dirty="0">
                <a:solidFill>
                  <a:schemeClr val="tx1"/>
                </a:solidFill>
                <a:latin typeface="Times New Roman" panose="02020603050405020304" pitchFamily="18" charset="0"/>
                <a:cs typeface="Times New Roman" panose="02020603050405020304" pitchFamily="18" charset="0"/>
              </a:rPr>
              <a:t>1. Introduction</a:t>
            </a:r>
            <a:endParaRPr lang="en-US" altLang="zh-CN" sz="2400" dirty="0">
              <a:solidFill>
                <a:schemeClr val="tx1"/>
              </a:solidFill>
              <a:latin typeface="Times New Roman" panose="02020603050405020304" pitchFamily="18" charset="0"/>
              <a:cs typeface="Times New Roman" panose="02020603050405020304" pitchFamily="18" charset="0"/>
            </a:endParaRPr>
          </a:p>
          <a:p>
            <a:pPr indent="0" algn="just" defTabSz="860425" fontAlgn="auto">
              <a:spcBef>
                <a:spcPts val="0"/>
              </a:spcBef>
              <a:spcAft>
                <a:spcPts val="1500"/>
              </a:spcAft>
            </a:pPr>
            <a:r>
              <a:rPr lang="en-US" altLang="zh-CN" sz="2400" dirty="0">
                <a:solidFill>
                  <a:schemeClr val="tx1"/>
                </a:solidFill>
                <a:latin typeface="Times New Roman" panose="02020603050405020304" pitchFamily="18" charset="0"/>
                <a:cs typeface="Times New Roman" panose="02020603050405020304" pitchFamily="18" charset="0"/>
              </a:rPr>
              <a:t>The 8th CAA International Conference on Vehicular Control and Intelligence (CVCI2024) will be held in Chongqing from Oct. 25th to 27th. CVCI 2024 invites full papers and position papers that describe original and yet unpublished work. All full papers must be 4-6 pages and all position papers must be 2 pages. The conference will publish a collection of papers (U disk version), and both Chinese and English submissions are acceptable.</a:t>
            </a:r>
            <a:endParaRPr lang="en-US" altLang="zh-CN" sz="2400" dirty="0">
              <a:solidFill>
                <a:schemeClr val="tx1"/>
              </a:solidFill>
              <a:latin typeface="Times New Roman" panose="02020603050405020304" pitchFamily="18" charset="0"/>
              <a:cs typeface="Times New Roman" panose="02020603050405020304" pitchFamily="18" charset="0"/>
            </a:endParaRPr>
          </a:p>
          <a:p>
            <a:pPr indent="0" algn="just" defTabSz="860425" fontAlgn="auto">
              <a:spcBef>
                <a:spcPts val="0"/>
              </a:spcBef>
              <a:spcAft>
                <a:spcPts val="1500"/>
              </a:spcAft>
              <a:buClrTx/>
              <a:buSzTx/>
              <a:buFontTx/>
            </a:pPr>
            <a:r>
              <a:rPr lang="en-US" altLang="zh-CN" sz="2400" dirty="0">
                <a:solidFill>
                  <a:schemeClr val="tx1"/>
                </a:solidFill>
                <a:latin typeface="Times New Roman" panose="02020603050405020304" pitchFamily="18" charset="0"/>
                <a:cs typeface="Times New Roman" panose="02020603050405020304" pitchFamily="18" charset="0"/>
              </a:rPr>
              <a:t>Some outstanding papers will be recommended for publication in authoritative journals such as Journal of Jilin University (EI), China Journal of Highway and Transport (EI), Control and Decision (EI), Automotive Innovation (ESCI), International Journal of Powertrains (EI).</a:t>
            </a:r>
            <a:endParaRPr lang="en-US" altLang="zh-CN" sz="2400" dirty="0">
              <a:solidFill>
                <a:schemeClr val="tx1"/>
              </a:solidFill>
              <a:latin typeface="Times New Roman" panose="02020603050405020304" pitchFamily="18" charset="0"/>
              <a:cs typeface="Times New Roman" panose="02020603050405020304" pitchFamily="18" charset="0"/>
            </a:endParaRPr>
          </a:p>
          <a:p>
            <a:pPr indent="0" algn="just" defTabSz="860425" fontAlgn="auto">
              <a:spcBef>
                <a:spcPts val="0"/>
              </a:spcBef>
              <a:spcAft>
                <a:spcPts val="1500"/>
              </a:spcAft>
            </a:pPr>
            <a:r>
              <a:rPr lang="en-US" altLang="zh-CN" sz="2400" dirty="0">
                <a:solidFill>
                  <a:schemeClr val="tx1"/>
                </a:solidFill>
                <a:latin typeface="Times New Roman" panose="02020603050405020304" pitchFamily="18" charset="0"/>
                <a:cs typeface="Times New Roman" panose="02020603050405020304" pitchFamily="18" charset="0"/>
              </a:rPr>
              <a:t>This template has referred to the poster template from the Chinese Control Conference and the Chinese Control and Decision Conference. If there is any conflict with this template, please contact our conference committees.</a:t>
            </a:r>
            <a:endParaRPr lang="en-US" altLang="zh-CN" sz="2400" dirty="0">
              <a:solidFill>
                <a:schemeClr val="tx1"/>
              </a:solidFill>
              <a:latin typeface="Times New Roman" panose="02020603050405020304" pitchFamily="18" charset="0"/>
              <a:cs typeface="Times New Roman" panose="02020603050405020304" pitchFamily="18" charset="0"/>
            </a:endParaRPr>
          </a:p>
        </p:txBody>
      </p:sp>
      <p:sp>
        <p:nvSpPr>
          <p:cNvPr id="3100" name="Text Box 484"/>
          <p:cNvSpPr txBox="1"/>
          <p:nvPr/>
        </p:nvSpPr>
        <p:spPr>
          <a:xfrm>
            <a:off x="1800000" y="16101120"/>
            <a:ext cx="11880000" cy="18000001"/>
          </a:xfrm>
          <a:prstGeom prst="rect">
            <a:avLst/>
          </a:prstGeom>
          <a:noFill/>
          <a:ln w="9525">
            <a:noFill/>
          </a:ln>
        </p:spPr>
        <p:txBody>
          <a:bodyPr lIns="0" tIns="24568" rIns="0" bIns="24568"/>
          <a:p>
            <a:pPr indent="0" defTabSz="860425" fontAlgn="auto">
              <a:spcBef>
                <a:spcPts val="0"/>
              </a:spcBef>
              <a:spcAft>
                <a:spcPts val="1500"/>
              </a:spcAft>
            </a:pPr>
            <a:r>
              <a:rPr lang="en-GB" altLang="zh-CN" sz="3200" b="1" dirty="0">
                <a:latin typeface="Times New Roman" panose="02020603050405020304" pitchFamily="18" charset="0"/>
                <a:cs typeface="Times New Roman" panose="02020603050405020304" pitchFamily="18" charset="0"/>
              </a:rPr>
              <a:t>2. The Guidelines for Poster Preparation</a:t>
            </a:r>
            <a:endParaRPr lang="en-GB" altLang="zh-CN" sz="3200" b="1" dirty="0">
              <a:latin typeface="Times New Roman" panose="02020603050405020304" pitchFamily="18" charset="0"/>
              <a:cs typeface="Times New Roman" panose="02020603050405020304" pitchFamily="18" charset="0"/>
            </a:endParaRPr>
          </a:p>
          <a:p>
            <a:pPr indent="0" algn="just" defTabSz="860425" fontAlgn="auto">
              <a:spcBef>
                <a:spcPts val="0"/>
              </a:spcBef>
              <a:spcAft>
                <a:spcPts val="1500"/>
              </a:spcAft>
            </a:pPr>
            <a:r>
              <a:rPr lang="en-GB" altLang="zh-CN" sz="2400" dirty="0">
                <a:latin typeface="Times New Roman" panose="02020603050405020304" pitchFamily="18" charset="0"/>
                <a:cs typeface="Times New Roman" panose="02020603050405020304" pitchFamily="18" charset="0"/>
              </a:rPr>
              <a:t>The version of  the poster paper is document with ppt</a:t>
            </a:r>
            <a:r>
              <a:rPr lang="en-US" altLang="en-GB" sz="2400" dirty="0">
                <a:latin typeface="Times New Roman" panose="02020603050405020304" pitchFamily="18" charset="0"/>
                <a:cs typeface="Times New Roman" panose="02020603050405020304" pitchFamily="18" charset="0"/>
              </a:rPr>
              <a:t>x</a:t>
            </a:r>
            <a:r>
              <a:rPr lang="en-GB" altLang="zh-CN" sz="2400" dirty="0">
                <a:latin typeface="Times New Roman" panose="02020603050405020304" pitchFamily="18" charset="0"/>
                <a:cs typeface="Times New Roman" panose="02020603050405020304" pitchFamily="18" charset="0"/>
              </a:rPr>
              <a:t>. Each paper must be edited in only one page. Please take the reference in details as follows.</a:t>
            </a:r>
            <a:endParaRPr lang="en-GB" altLang="zh-CN" sz="2400" dirty="0">
              <a:latin typeface="Times New Roman" panose="02020603050405020304" pitchFamily="18" charset="0"/>
              <a:cs typeface="Times New Roman" panose="02020603050405020304" pitchFamily="18" charset="0"/>
            </a:endParaRPr>
          </a:p>
          <a:p>
            <a:pPr marL="590550" lvl="1" indent="-160020"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font style is Times New Roman.</a:t>
            </a:r>
            <a:endParaRPr lang="en-US" altLang="zh-CN" sz="2400" dirty="0">
              <a:latin typeface="Times New Roman" panose="02020603050405020304" pitchFamily="18" charset="0"/>
              <a:cs typeface="Times New Roman" panose="02020603050405020304" pitchFamily="18" charset="0"/>
            </a:endParaRPr>
          </a:p>
          <a:p>
            <a:pPr marL="590550" lvl="1" indent="-160020"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Please do not change the font sizes of the template in your poster. </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size of the paper title is 54pt in </a:t>
            </a:r>
            <a:r>
              <a:rPr lang="en-US" altLang="zh-CN" sz="2400" b="1" dirty="0">
                <a:latin typeface="Times New Roman" panose="02020603050405020304" pitchFamily="18" charset="0"/>
                <a:cs typeface="Times New Roman" panose="02020603050405020304" pitchFamily="18" charset="0"/>
              </a:rPr>
              <a:t>bold </a:t>
            </a:r>
            <a:r>
              <a:rPr lang="en-US" altLang="zh-CN" sz="2400" dirty="0">
                <a:latin typeface="Times New Roman" panose="02020603050405020304" pitchFamily="18" charset="0"/>
                <a:cs typeface="Times New Roman" panose="02020603050405020304" pitchFamily="18" charset="0"/>
              </a:rPr>
              <a:t>letters.</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size of author names is 32pt in </a:t>
            </a:r>
            <a:r>
              <a:rPr lang="en-US" altLang="zh-CN" sz="2400" b="1" dirty="0">
                <a:latin typeface="Times New Roman" panose="02020603050405020304" pitchFamily="18" charset="0"/>
                <a:cs typeface="Times New Roman" panose="02020603050405020304" pitchFamily="18" charset="0"/>
              </a:rPr>
              <a:t>bold</a:t>
            </a:r>
            <a:r>
              <a:rPr lang="en-US" altLang="zh-CN" sz="2400" dirty="0">
                <a:latin typeface="Times New Roman" panose="02020603050405020304" pitchFamily="18" charset="0"/>
                <a:cs typeface="Times New Roman" panose="02020603050405020304" pitchFamily="18" charset="0"/>
              </a:rPr>
              <a:t> letters, and the size of author’s affiliations is 24pt in </a:t>
            </a:r>
            <a:r>
              <a:rPr lang="en-US" altLang="zh-CN" sz="2400" i="1" dirty="0">
                <a:latin typeface="Times New Roman" panose="02020603050405020304" pitchFamily="18" charset="0"/>
                <a:cs typeface="Times New Roman" panose="02020603050405020304" pitchFamily="18" charset="0"/>
              </a:rPr>
              <a:t>Italics</a:t>
            </a:r>
            <a:r>
              <a:rPr lang="en-US" altLang="zh-CN" sz="2400" dirty="0">
                <a:latin typeface="Times New Roman" panose="02020603050405020304" pitchFamily="18" charset="0"/>
                <a:cs typeface="Times New Roman" panose="02020603050405020304" pitchFamily="18" charset="0"/>
              </a:rPr>
              <a:t>. </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size of the section titles is 32pt in </a:t>
            </a:r>
            <a:r>
              <a:rPr lang="en-US" altLang="zh-CN" sz="2400" b="1" dirty="0">
                <a:latin typeface="Times New Roman" panose="02020603050405020304" pitchFamily="18" charset="0"/>
                <a:cs typeface="Times New Roman" panose="02020603050405020304" pitchFamily="18" charset="0"/>
              </a:rPr>
              <a:t>bold </a:t>
            </a:r>
            <a:r>
              <a:rPr lang="en-US" altLang="zh-CN" sz="2400" dirty="0">
                <a:latin typeface="Times New Roman" panose="02020603050405020304" pitchFamily="18" charset="0"/>
                <a:cs typeface="Times New Roman" panose="02020603050405020304" pitchFamily="18" charset="0"/>
              </a:rPr>
              <a:t>letters. </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size of the context is 24pt.</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size of the titles of figures and tables is 22pt. The font size of the text in figures and/or tables is also 22pt.</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If you need to add the subsection, please use 24pt font in </a:t>
            </a:r>
            <a:r>
              <a:rPr lang="en-US" altLang="zh-CN" sz="2400" b="1" dirty="0">
                <a:latin typeface="Times New Roman" panose="02020603050405020304" pitchFamily="18" charset="0"/>
                <a:cs typeface="Times New Roman" panose="02020603050405020304" pitchFamily="18" charset="0"/>
              </a:rPr>
              <a:t>bold</a:t>
            </a:r>
            <a:r>
              <a:rPr lang="en-US" altLang="zh-CN" sz="2400" dirty="0">
                <a:latin typeface="Times New Roman" panose="02020603050405020304" pitchFamily="18" charset="0"/>
                <a:cs typeface="Times New Roman" panose="02020603050405020304" pitchFamily="18" charset="0"/>
              </a:rPr>
              <a:t> letters for its title unnumbered. </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Definitions, Theorems, Assumptions, Lemmas, Remarks, etc., should be 24pt font in </a:t>
            </a:r>
            <a:r>
              <a:rPr lang="en-US" altLang="zh-CN" sz="2400" b="1" dirty="0">
                <a:latin typeface="Times New Roman" panose="02020603050405020304" pitchFamily="18" charset="0"/>
                <a:cs typeface="Times New Roman" panose="02020603050405020304" pitchFamily="18" charset="0"/>
              </a:rPr>
              <a:t>bold</a:t>
            </a:r>
            <a:r>
              <a:rPr lang="en-US" altLang="zh-CN" sz="2400" dirty="0">
                <a:latin typeface="Times New Roman" panose="02020603050405020304" pitchFamily="18" charset="0"/>
                <a:cs typeface="Times New Roman" panose="02020603050405020304" pitchFamily="18" charset="0"/>
              </a:rPr>
              <a:t> letters, with serial number. The following are two examples.</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  </a:t>
            </a:r>
            <a:r>
              <a:rPr lang="en-US" altLang="zh-CN" sz="2400" b="1" dirty="0">
                <a:latin typeface="Times New Roman" panose="02020603050405020304" pitchFamily="18" charset="0"/>
                <a:cs typeface="Times New Roman" panose="02020603050405020304" pitchFamily="18" charset="0"/>
              </a:rPr>
              <a:t>Definition 1  </a:t>
            </a:r>
            <a:r>
              <a:rPr lang="en-US" altLang="zh-CN" sz="2400" dirty="0">
                <a:latin typeface="Times New Roman" panose="02020603050405020304" pitchFamily="18" charset="0"/>
                <a:cs typeface="Times New Roman" panose="02020603050405020304" pitchFamily="18" charset="0"/>
              </a:rPr>
              <a:t>A poster paper is defined as a paper presented in a poster style in a conference, with the same academic quality as the oral paper.</a:t>
            </a:r>
            <a:endParaRPr lang="en-US" altLang="zh-CN" sz="2400" dirty="0">
              <a:latin typeface="Times New Roman" panose="02020603050405020304" pitchFamily="18" charset="0"/>
              <a:cs typeface="Times New Roman" panose="02020603050405020304" pitchFamily="18" charset="0"/>
            </a:endParaRPr>
          </a:p>
          <a:p>
            <a:pPr marL="1021080" lvl="2" indent="-160655"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  </a:t>
            </a:r>
            <a:r>
              <a:rPr lang="en-US" altLang="zh-CN" sz="2400" b="1" dirty="0">
                <a:latin typeface="Times New Roman" panose="02020603050405020304" pitchFamily="18" charset="0"/>
                <a:cs typeface="Times New Roman" panose="02020603050405020304" pitchFamily="18" charset="0"/>
              </a:rPr>
              <a:t>Remark 1 </a:t>
            </a:r>
            <a:r>
              <a:rPr lang="en-US" altLang="zh-CN" sz="2400" dirty="0">
                <a:latin typeface="Times New Roman" panose="02020603050405020304" pitchFamily="18" charset="0"/>
                <a:cs typeface="Times New Roman" panose="02020603050405020304" pitchFamily="18" charset="0"/>
              </a:rPr>
              <a:t>This template is just for your reference when you prepare your poster. </a:t>
            </a:r>
            <a:endParaRPr lang="en-US" altLang="zh-CN" sz="2400" dirty="0">
              <a:latin typeface="Times New Roman" panose="02020603050405020304" pitchFamily="18" charset="0"/>
              <a:cs typeface="Times New Roman" panose="02020603050405020304" pitchFamily="18" charset="0"/>
            </a:endParaRPr>
          </a:p>
          <a:p>
            <a:pPr marL="590550" lvl="1" indent="-160020"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Please leave one clear line between sections. </a:t>
            </a:r>
            <a:endParaRPr lang="en-US" altLang="zh-CN" sz="2400" dirty="0">
              <a:latin typeface="Times New Roman" panose="02020603050405020304" pitchFamily="18" charset="0"/>
              <a:cs typeface="Times New Roman" panose="02020603050405020304" pitchFamily="18" charset="0"/>
            </a:endParaRPr>
          </a:p>
          <a:p>
            <a:pPr marL="590550" lvl="1" indent="-160020"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corresponding author’s contact email should be placed under the author’s affiliations.</a:t>
            </a:r>
            <a:endParaRPr lang="en-US" altLang="zh-CN" sz="2400" dirty="0">
              <a:latin typeface="Times New Roman" panose="02020603050405020304" pitchFamily="18" charset="0"/>
              <a:cs typeface="Times New Roman" panose="02020603050405020304" pitchFamily="18" charset="0"/>
            </a:endParaRPr>
          </a:p>
          <a:p>
            <a:pPr marL="590550" lvl="1" indent="-160020"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The submission number (XXX) should be placed on the top right of the poster.</a:t>
            </a:r>
            <a:endParaRPr lang="en-US" altLang="zh-CN" sz="2400" dirty="0">
              <a:latin typeface="Times New Roman" panose="02020603050405020304" pitchFamily="18" charset="0"/>
              <a:cs typeface="Times New Roman" panose="02020603050405020304" pitchFamily="18" charset="0"/>
            </a:endParaRPr>
          </a:p>
          <a:p>
            <a:pPr marL="590550" lvl="1" indent="-160020" algn="just" defTabSz="860425">
              <a:spcBef>
                <a:spcPct val="50000"/>
              </a:spcBef>
              <a:buChar char="•"/>
            </a:pPr>
            <a:r>
              <a:rPr lang="en-US" altLang="zh-CN" sz="2400" dirty="0">
                <a:latin typeface="Times New Roman" panose="02020603050405020304" pitchFamily="18" charset="0"/>
                <a:cs typeface="Times New Roman" panose="02020603050405020304" pitchFamily="18" charset="0"/>
              </a:rPr>
              <a:t>Please do not change the width and the horizontal position of the text box. The height of it can be adjusted with the text.</a:t>
            </a:r>
            <a:endParaRPr lang="en-US" altLang="zh-CN" sz="2400" dirty="0">
              <a:latin typeface="Times New Roman" panose="02020603050405020304" pitchFamily="18" charset="0"/>
              <a:cs typeface="Times New Roman" panose="02020603050405020304" pitchFamily="18" charset="0"/>
            </a:endParaRPr>
          </a:p>
        </p:txBody>
      </p:sp>
      <p:sp>
        <p:nvSpPr>
          <p:cNvPr id="3116" name="Text Box 7329"/>
          <p:cNvSpPr txBox="1">
            <a:spLocks noChangeArrowheads="1"/>
          </p:cNvSpPr>
          <p:nvPr/>
        </p:nvSpPr>
        <p:spPr bwMode="auto">
          <a:xfrm>
            <a:off x="1800000" y="35181120"/>
            <a:ext cx="11880000" cy="4680000"/>
          </a:xfrm>
          <a:prstGeom prst="rect">
            <a:avLst/>
          </a:prstGeom>
          <a:noFill/>
          <a:ln>
            <a:noFill/>
          </a:ln>
        </p:spPr>
        <p:txBody>
          <a:bodyPr lIns="0" tIns="24568" rIns="0" bIns="24568"/>
          <a:lstStyle>
            <a:lvl1pPr marL="182880" indent="-182880" defTabSz="860425">
              <a:defRPr sz="2300">
                <a:solidFill>
                  <a:schemeClr val="tx1"/>
                </a:solidFill>
                <a:latin typeface="Times New Roman" panose="02020603050405020304" pitchFamily="18" charset="0"/>
                <a:ea typeface="宋体" panose="02010600030101010101" pitchFamily="2" charset="-122"/>
              </a:defRPr>
            </a:lvl1pPr>
            <a:lvl2pPr marL="742950" indent="-285750" defTabSz="860425">
              <a:defRPr sz="2300">
                <a:solidFill>
                  <a:schemeClr val="tx1"/>
                </a:solidFill>
                <a:latin typeface="Times New Roman" panose="02020603050405020304" pitchFamily="18" charset="0"/>
                <a:ea typeface="宋体" panose="02010600030101010101" pitchFamily="2" charset="-122"/>
              </a:defRPr>
            </a:lvl2pPr>
            <a:lvl3pPr marL="1143000" indent="-228600" defTabSz="860425">
              <a:defRPr sz="2300">
                <a:solidFill>
                  <a:schemeClr val="tx1"/>
                </a:solidFill>
                <a:latin typeface="Times New Roman" panose="02020603050405020304" pitchFamily="18" charset="0"/>
                <a:ea typeface="宋体" panose="02010600030101010101" pitchFamily="2" charset="-122"/>
              </a:defRPr>
            </a:lvl3pPr>
            <a:lvl4pPr marL="1600200" indent="-228600" defTabSz="860425">
              <a:defRPr sz="2300">
                <a:solidFill>
                  <a:schemeClr val="tx1"/>
                </a:solidFill>
                <a:latin typeface="Times New Roman" panose="02020603050405020304" pitchFamily="18" charset="0"/>
                <a:ea typeface="宋体" panose="02010600030101010101" pitchFamily="2" charset="-122"/>
              </a:defRPr>
            </a:lvl4pPr>
            <a:lvl5pPr marL="2057400" indent="-228600" defTabSz="860425">
              <a:defRPr sz="2300">
                <a:solidFill>
                  <a:schemeClr val="tx1"/>
                </a:solidFill>
                <a:latin typeface="Times New Roman" panose="02020603050405020304" pitchFamily="18" charset="0"/>
                <a:ea typeface="宋体" panose="02010600030101010101" pitchFamily="2" charset="-122"/>
              </a:defRPr>
            </a:lvl5pPr>
            <a:lvl6pPr marL="25146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6pPr>
            <a:lvl7pPr marL="29718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7pPr>
            <a:lvl8pPr marL="34290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8pPr>
            <a:lvl9pPr marL="38862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9pPr>
          </a:lstStyle>
          <a:p>
            <a:pPr marL="182880" marR="0" lvl="0" indent="-182880" algn="just" defTabSz="860425" rtl="0" eaLnBrk="0" fontAlgn="base" hangingPunct="0">
              <a:lnSpc>
                <a:spcPct val="100000"/>
              </a:lnSpc>
              <a:spcBef>
                <a:spcPts val="0"/>
              </a:spcBef>
              <a:spcAft>
                <a:spcPts val="1500"/>
              </a:spcAft>
              <a:buClrTx/>
              <a:buSzTx/>
              <a:buFontTx/>
              <a:buNone/>
              <a:defRPr/>
            </a:pPr>
            <a:r>
              <a:rPr kumimoji="0" lang="en-GB" altLang="zh-CN" sz="3200" b="1"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3. </a:t>
            </a:r>
            <a:r>
              <a:rPr kumimoji="0" lang="en-US" altLang="zh-CN" sz="3200" b="1"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Mathematical Formulas</a:t>
            </a:r>
            <a:endParaRPr kumimoji="0" lang="en-GB" altLang="zh-CN" sz="32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a:p>
            <a:pPr marL="0" marR="0" lvl="0" indent="0" algn="just" defTabSz="860425" rtl="0" eaLnBrk="0" fontAlgn="base" hangingPunct="0">
              <a:lnSpc>
                <a:spcPct val="100000"/>
              </a:lnSpc>
              <a:spcBef>
                <a:spcPts val="0"/>
              </a:spcBef>
              <a:spcAft>
                <a:spcPts val="1500"/>
              </a:spcAft>
              <a:buClrTx/>
              <a:buSzTx/>
              <a:buFontTx/>
              <a:buNone/>
              <a:defRPr/>
            </a:pPr>
            <a:r>
              <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The equations should be center placed with serial number in </a:t>
            </a:r>
            <a:r>
              <a:rPr kumimoji="0" lang="en-GB"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bracket to the right margin. </a:t>
            </a:r>
            <a:endParaRPr kumimoji="0" lang="en-GB"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a:p>
            <a:pPr marL="0" marR="0" lvl="0" indent="-182880" algn="r" defTabSz="860425" rtl="0" eaLnBrk="0" fontAlgn="base" hangingPunct="0">
              <a:lnSpc>
                <a:spcPct val="100000"/>
              </a:lnSpc>
              <a:spcBef>
                <a:spcPts val="0"/>
              </a:spcBef>
              <a:spcAft>
                <a:spcPts val="1500"/>
              </a:spcAft>
              <a:buClrTx/>
              <a:buSzTx/>
              <a:buFontTx/>
              <a:buNone/>
              <a:defRPr/>
            </a:pPr>
            <a:r>
              <a:rPr kumimoji="0" lang="en-GB"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(1)</a:t>
            </a:r>
            <a:endParaRPr kumimoji="0" lang="en-GB"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a:p>
            <a:pPr marL="0" marR="0" lvl="0" indent="-182880" algn="just" defTabSz="860425" rtl="0" eaLnBrk="0" fontAlgn="base" hangingPunct="0">
              <a:lnSpc>
                <a:spcPct val="100000"/>
              </a:lnSpc>
              <a:spcBef>
                <a:spcPts val="0"/>
              </a:spcBef>
              <a:spcAft>
                <a:spcPts val="1500"/>
              </a:spcAft>
              <a:buClrTx/>
              <a:buSzTx/>
              <a:buFontTx/>
              <a:buNone/>
              <a:defRPr/>
            </a:pPr>
            <a:r>
              <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Eq. (1) is an example of the equation.</a:t>
            </a:r>
            <a:endPar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p:txBody>
      </p:sp>
      <p:graphicFrame>
        <p:nvGraphicFramePr>
          <p:cNvPr id="3108" name="Object 7654"/>
          <p:cNvGraphicFramePr>
            <a:graphicFrameLocks noChangeAspect="1"/>
          </p:cNvGraphicFramePr>
          <p:nvPr/>
        </p:nvGraphicFramePr>
        <p:xfrm>
          <a:off x="6422400" y="36435599"/>
          <a:ext cx="2638525" cy="450000"/>
        </p:xfrm>
        <a:graphic>
          <a:graphicData uri="http://schemas.openxmlformats.org/presentationml/2006/ole">
            <mc:AlternateContent xmlns:mc="http://schemas.openxmlformats.org/markup-compatibility/2006">
              <mc:Choice xmlns:v="urn:schemas-microsoft-com:vml" Requires="v">
                <p:oleObj spid="_x0000_s12" name="" r:id="rId1" imgW="952500" imgH="165100" progId="Equation.DSMT4">
                  <p:embed/>
                </p:oleObj>
              </mc:Choice>
              <mc:Fallback>
                <p:oleObj name="" r:id="rId1" imgW="952500" imgH="165100" progId="Equation.DSMT4">
                  <p:embed/>
                  <p:pic>
                    <p:nvPicPr>
                      <p:cNvPr id="0" name="图片 3075"/>
                      <p:cNvPicPr/>
                      <p:nvPr/>
                    </p:nvPicPr>
                    <p:blipFill>
                      <a:blip r:embed="rId2"/>
                      <a:stretch>
                        <a:fillRect/>
                      </a:stretch>
                    </p:blipFill>
                    <p:spPr>
                      <a:xfrm>
                        <a:off x="6422400" y="36435599"/>
                        <a:ext cx="2638525" cy="450000"/>
                      </a:xfrm>
                      <a:prstGeom prst="rect">
                        <a:avLst/>
                      </a:prstGeom>
                      <a:noFill/>
                      <a:ln w="38100">
                        <a:noFill/>
                        <a:miter/>
                      </a:ln>
                    </p:spPr>
                  </p:pic>
                </p:oleObj>
              </mc:Fallback>
            </mc:AlternateContent>
          </a:graphicData>
        </a:graphic>
      </p:graphicFrame>
      <p:graphicFrame>
        <p:nvGraphicFramePr>
          <p:cNvPr id="11743" name="Group 7647"/>
          <p:cNvGraphicFramePr>
            <a:graphicFrameLocks noGrp="1"/>
          </p:cNvGraphicFramePr>
          <p:nvPr>
            <p:ph idx="1"/>
            <p:custDataLst>
              <p:tags r:id="rId3"/>
            </p:custDataLst>
          </p:nvPr>
        </p:nvGraphicFramePr>
        <p:xfrm>
          <a:off x="17627824" y="18136235"/>
          <a:ext cx="6864350" cy="2149475"/>
        </p:xfrm>
        <a:graphic>
          <a:graphicData uri="http://schemas.openxmlformats.org/drawingml/2006/table">
            <a:tbl>
              <a:tblPr/>
              <a:tblGrid>
                <a:gridCol w="1440180"/>
                <a:gridCol w="1383030"/>
                <a:gridCol w="1218565"/>
                <a:gridCol w="1658620"/>
                <a:gridCol w="1163955"/>
              </a:tblGrid>
              <a:tr h="588010">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1"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rPr>
                        <a:t>Xxxx</a:t>
                      </a:r>
                      <a:endParaRPr kumimoji="0" lang="en-US" altLang="zh-CN" sz="2200" b="1"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rPr>
                        <a:t>Xxxx</a:t>
                      </a:r>
                      <a:endPar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rPr>
                        <a:t>Xxxx</a:t>
                      </a:r>
                      <a:endPar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rPr>
                        <a:t>Xxxx</a:t>
                      </a:r>
                      <a:endPar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rPr>
                        <a:t>Xxxx</a:t>
                      </a:r>
                      <a:endParaRPr kumimoji="0" lang="en-US" altLang="zh-CN" sz="2200" b="1"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384810">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rPr>
                        <a:t>NNN</a:t>
                      </a:r>
                      <a:endPar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a:ln>
                            <a:noFill/>
                          </a:ln>
                          <a:solidFill>
                            <a:schemeClr val="tx1"/>
                          </a:solidFill>
                          <a:effectLst/>
                          <a:ea typeface="宋体" panose="02010600030101010101" pitchFamily="2" charset="-122"/>
                          <a:cs typeface="Times New Roman" panose="02020603050405020304" pitchFamily="18" charset="0"/>
                        </a:rPr>
                        <a:t>N</a:t>
                      </a:r>
                      <a:endParaRPr kumimoji="0" lang="en-US" altLang="zh-CN" sz="2200" b="0" i="0" u="none" strike="noStrike" cap="none" normalizeH="0" baseline="0" dirty="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NNNN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588645">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rPr>
                        <a:t>NN</a:t>
                      </a:r>
                      <a:endPar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NNN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NNNN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a:ln>
                            <a:noFill/>
                          </a:ln>
                          <a:solidFill>
                            <a:schemeClr val="tx1"/>
                          </a:solidFill>
                          <a:effectLst/>
                          <a:ea typeface="宋体" panose="02010600030101010101" pitchFamily="2" charset="-122"/>
                          <a:cs typeface="Times New Roman" panose="02020603050405020304" pitchFamily="18" charset="0"/>
                        </a:rPr>
                        <a:t>N</a:t>
                      </a:r>
                      <a:endParaRPr kumimoji="0" lang="en-US" altLang="zh-CN" sz="2200" b="0" i="0" u="none" strike="noStrike" cap="none" normalizeH="0" baseline="0" dirty="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a:noFill/>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rPr>
                        <a:t>NNN</a:t>
                      </a:r>
                      <a:endPar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a:noFill/>
                    </a:lnB>
                    <a:lnTlToBr>
                      <a:noFill/>
                    </a:lnTlToBr>
                    <a:lnBlToTr>
                      <a:noFill/>
                    </a:lnBlToTr>
                    <a:noFill/>
                  </a:tcPr>
                </a:tc>
              </a:tr>
              <a:tr h="588010">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rPr>
                        <a:t>NN</a:t>
                      </a:r>
                      <a:endPar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NNN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rPr>
                        <a:t>NNNN</a:t>
                      </a:r>
                      <a:endParaRPr kumimoji="0" lang="en-US" altLang="zh-CN" sz="2200" b="0" i="0" u="none" strike="noStrike" cap="none" normalizeH="0" baseline="0">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2938780">
                        <a:spcBef>
                          <a:spcPct val="20000"/>
                        </a:spcBef>
                        <a:defRPr sz="9400">
                          <a:solidFill>
                            <a:schemeClr val="tx1"/>
                          </a:solidFill>
                          <a:latin typeface="Times New Roman" panose="02020603050405020304" pitchFamily="18" charset="0"/>
                        </a:defRPr>
                      </a:lvl1pPr>
                      <a:lvl2pPr marL="742950" indent="-285750" algn="l" defTabSz="2938780">
                        <a:spcBef>
                          <a:spcPct val="20000"/>
                        </a:spcBef>
                        <a:defRPr sz="8200">
                          <a:solidFill>
                            <a:schemeClr val="tx1"/>
                          </a:solidFill>
                          <a:latin typeface="Times New Roman" panose="02020603050405020304" pitchFamily="18" charset="0"/>
                        </a:defRPr>
                      </a:lvl2pPr>
                      <a:lvl3pPr marL="1143000" indent="-228600" algn="l" defTabSz="2938780">
                        <a:spcBef>
                          <a:spcPct val="20000"/>
                        </a:spcBef>
                        <a:defRPr sz="7100">
                          <a:solidFill>
                            <a:schemeClr val="tx1"/>
                          </a:solidFill>
                          <a:latin typeface="Times New Roman" panose="02020603050405020304" pitchFamily="18" charset="0"/>
                        </a:defRPr>
                      </a:lvl3pPr>
                      <a:lvl4pPr marL="1600200" indent="-228600" algn="l" defTabSz="2938780">
                        <a:spcBef>
                          <a:spcPct val="20000"/>
                        </a:spcBef>
                        <a:defRPr sz="5900">
                          <a:solidFill>
                            <a:schemeClr val="tx1"/>
                          </a:solidFill>
                          <a:latin typeface="Times New Roman" panose="02020603050405020304" pitchFamily="18" charset="0"/>
                        </a:defRPr>
                      </a:lvl4pPr>
                      <a:lvl5pPr marL="2057400" indent="-228600" algn="l" defTabSz="2938780">
                        <a:spcBef>
                          <a:spcPct val="20000"/>
                        </a:spcBef>
                        <a:defRPr sz="5900">
                          <a:solidFill>
                            <a:schemeClr val="tx1"/>
                          </a:solidFill>
                          <a:latin typeface="Times New Roman" panose="02020603050405020304" pitchFamily="18" charset="0"/>
                        </a:defRPr>
                      </a:lvl5pPr>
                      <a:lvl6pPr marL="2514600" indent="-228600" defTabSz="2938780" eaLnBrk="0" fontAlgn="base" hangingPunct="0">
                        <a:spcBef>
                          <a:spcPct val="20000"/>
                        </a:spcBef>
                        <a:spcAft>
                          <a:spcPct val="0"/>
                        </a:spcAft>
                        <a:defRPr sz="5900">
                          <a:solidFill>
                            <a:schemeClr val="tx1"/>
                          </a:solidFill>
                          <a:latin typeface="Times New Roman" panose="02020603050405020304" pitchFamily="18" charset="0"/>
                        </a:defRPr>
                      </a:lvl6pPr>
                      <a:lvl7pPr marL="2971800" indent="-228600" defTabSz="2938780" eaLnBrk="0" fontAlgn="base" hangingPunct="0">
                        <a:spcBef>
                          <a:spcPct val="20000"/>
                        </a:spcBef>
                        <a:spcAft>
                          <a:spcPct val="0"/>
                        </a:spcAft>
                        <a:defRPr sz="5900">
                          <a:solidFill>
                            <a:schemeClr val="tx1"/>
                          </a:solidFill>
                          <a:latin typeface="Times New Roman" panose="02020603050405020304" pitchFamily="18" charset="0"/>
                        </a:defRPr>
                      </a:lvl7pPr>
                      <a:lvl8pPr marL="3429000" indent="-228600" defTabSz="2938780" eaLnBrk="0" fontAlgn="base" hangingPunct="0">
                        <a:spcBef>
                          <a:spcPct val="20000"/>
                        </a:spcBef>
                        <a:spcAft>
                          <a:spcPct val="0"/>
                        </a:spcAft>
                        <a:defRPr sz="5900">
                          <a:solidFill>
                            <a:schemeClr val="tx1"/>
                          </a:solidFill>
                          <a:latin typeface="Times New Roman" panose="02020603050405020304" pitchFamily="18" charset="0"/>
                        </a:defRPr>
                      </a:lvl8pPr>
                      <a:lvl9pPr marL="3886200" indent="-228600" defTabSz="2938780" eaLnBrk="0" fontAlgn="base" hangingPunct="0">
                        <a:spcBef>
                          <a:spcPct val="20000"/>
                        </a:spcBef>
                        <a:spcAft>
                          <a:spcPct val="0"/>
                        </a:spcAft>
                        <a:defRPr sz="5900">
                          <a:solidFill>
                            <a:schemeClr val="tx1"/>
                          </a:solidFill>
                          <a:latin typeface="Times New Roman" panose="02020603050405020304" pitchFamily="18" charset="0"/>
                        </a:defRPr>
                      </a:lvl9pPr>
                    </a:lstStyle>
                    <a:p>
                      <a:pPr marR="0" lvl="0" indent="0" algn="ctr" defTabSz="2938780" rtl="0" eaLnBrk="0" fontAlgn="base" hangingPunct="0">
                        <a:lnSpc>
                          <a:spcPct val="100000"/>
                        </a:lnSpc>
                        <a:spcBef>
                          <a:spcPct val="0"/>
                        </a:spcBef>
                        <a:spcAft>
                          <a:spcPct val="0"/>
                        </a:spcAft>
                        <a:buClrTx/>
                        <a:buSzTx/>
                        <a:buFontTx/>
                        <a:buNone/>
                      </a:pPr>
                      <a:r>
                        <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rPr>
                        <a:t>NNN</a:t>
                      </a:r>
                      <a:endParaRPr kumimoji="0" lang="en-US" altLang="zh-CN" sz="2200" b="0" i="0" u="none" strike="noStrike" cap="none" normalizeH="0" baseline="0" dirty="0" err="1">
                        <a:ln>
                          <a:noFill/>
                        </a:ln>
                        <a:solidFill>
                          <a:schemeClr val="tx1"/>
                        </a:solidFill>
                        <a:effectLst/>
                        <a:ea typeface="宋体" panose="02010600030101010101" pitchFamily="2" charset="-122"/>
                        <a:cs typeface="Times New Roman" panose="02020603050405020304" pitchFamily="18" charset="0"/>
                      </a:endParaRPr>
                    </a:p>
                  </a:txBody>
                  <a:tcPr marL="49137" marR="49137" marT="24564" marB="24564" anchor="ctr" anchorCtr="0"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01" name="Text Box 485"/>
          <p:cNvSpPr txBox="1"/>
          <p:nvPr/>
        </p:nvSpPr>
        <p:spPr>
          <a:xfrm>
            <a:off x="15120000" y="8181120"/>
            <a:ext cx="11880000" cy="2251075"/>
          </a:xfrm>
          <a:prstGeom prst="rect">
            <a:avLst/>
          </a:prstGeom>
          <a:noFill/>
          <a:ln w="9525">
            <a:noFill/>
          </a:ln>
        </p:spPr>
        <p:txBody>
          <a:bodyPr lIns="0" tIns="24568" rIns="0" bIns="24568"/>
          <a:lstStyle/>
          <a:p>
            <a:pPr indent="0" algn="just" defTabSz="860425" fontAlgn="auto">
              <a:spcBef>
                <a:spcPts val="0"/>
              </a:spcBef>
              <a:spcAft>
                <a:spcPts val="1500"/>
              </a:spcAft>
            </a:pPr>
            <a:r>
              <a:rPr lang="en-GB" altLang="zh-CN" sz="3200" b="1" dirty="0">
                <a:latin typeface="Times New Roman" panose="02020603050405020304" pitchFamily="18" charset="0"/>
                <a:cs typeface="Times New Roman" panose="02020603050405020304" pitchFamily="18" charset="0"/>
              </a:rPr>
              <a:t>4. Samples of Figures and Tables</a:t>
            </a:r>
            <a:endParaRPr lang="en-GB" altLang="zh-CN" sz="3200" b="1" dirty="0">
              <a:latin typeface="Times New Roman" panose="02020603050405020304" pitchFamily="18" charset="0"/>
              <a:cs typeface="Times New Roman" panose="02020603050405020304" pitchFamily="18" charset="0"/>
            </a:endParaRPr>
          </a:p>
          <a:p>
            <a:pPr indent="0" algn="just" defTabSz="860425" fontAlgn="auto">
              <a:spcBef>
                <a:spcPts val="0"/>
              </a:spcBef>
              <a:spcAft>
                <a:spcPts val="1500"/>
              </a:spcAft>
            </a:pPr>
            <a:r>
              <a:rPr lang="en-GB" altLang="zh-CN" sz="2400" dirty="0">
                <a:latin typeface="Times New Roman" panose="02020603050405020304" pitchFamily="18" charset="0"/>
                <a:cs typeface="Times New Roman" panose="02020603050405020304" pitchFamily="18" charset="0"/>
              </a:rPr>
              <a:t>Please follow the samples to prepare your Figures and Tables in the poster. The number of Figures should be no more than four in the poster. </a:t>
            </a:r>
            <a:endParaRPr lang="en-GB" altLang="zh-CN" sz="2400" dirty="0">
              <a:latin typeface="Times New Roman" panose="02020603050405020304" pitchFamily="18" charset="0"/>
              <a:cs typeface="Times New Roman" panose="02020603050405020304" pitchFamily="18" charset="0"/>
            </a:endParaRPr>
          </a:p>
          <a:p>
            <a:pPr indent="0" algn="just" defTabSz="860425" fontAlgn="auto">
              <a:spcBef>
                <a:spcPts val="0"/>
              </a:spcBef>
              <a:spcAft>
                <a:spcPts val="1500"/>
              </a:spcAft>
            </a:pPr>
            <a:r>
              <a:rPr lang="en-GB" altLang="zh-CN" sz="2400" dirty="0">
                <a:latin typeface="Times New Roman" panose="02020603050405020304" pitchFamily="18" charset="0"/>
                <a:cs typeface="Times New Roman" panose="02020603050405020304" pitchFamily="18" charset="0"/>
              </a:rPr>
              <a:t>The following  is samples of figure preparation.</a:t>
            </a:r>
            <a:endParaRPr lang="en-GB" altLang="zh-CN" sz="2400" dirty="0">
              <a:latin typeface="Times New Roman" panose="02020603050405020304" pitchFamily="18" charset="0"/>
              <a:cs typeface="Times New Roman" panose="02020603050405020304" pitchFamily="18" charset="0"/>
            </a:endParaRPr>
          </a:p>
        </p:txBody>
      </p:sp>
      <p:sp>
        <p:nvSpPr>
          <p:cNvPr id="3102" name="Rectangle 525"/>
          <p:cNvSpPr/>
          <p:nvPr/>
        </p:nvSpPr>
        <p:spPr>
          <a:xfrm>
            <a:off x="18732268" y="13242925"/>
            <a:ext cx="4655462" cy="359410"/>
          </a:xfrm>
          <a:prstGeom prst="rect">
            <a:avLst/>
          </a:prstGeom>
          <a:noFill/>
          <a:ln w="12700">
            <a:noFill/>
          </a:ln>
        </p:spPr>
        <p:txBody>
          <a:bodyPr lIns="48625" tIns="23886" rIns="48625" bIns="23886" anchor="b" anchorCtr="0"/>
          <a:lstStyle>
            <a:lvl1pPr marL="1101725" indent="-1101725" algn="l" defTabSz="2938780" rtl="0" eaLnBrk="0" fontAlgn="base" hangingPunct="0">
              <a:spcBef>
                <a:spcPct val="20000"/>
              </a:spcBef>
              <a:spcAft>
                <a:spcPct val="0"/>
              </a:spcAft>
              <a:buChar char="•"/>
              <a:defRPr sz="10300">
                <a:solidFill>
                  <a:schemeClr val="tx1"/>
                </a:solidFill>
                <a:latin typeface="+mn-lt"/>
                <a:ea typeface="+mn-ea"/>
                <a:cs typeface="+mn-cs"/>
              </a:defRPr>
            </a:lvl1pPr>
            <a:lvl2pPr marL="2387600" indent="-919480" algn="l" defTabSz="2938780" rtl="0" eaLnBrk="0" fontAlgn="base" hangingPunct="0">
              <a:spcBef>
                <a:spcPct val="20000"/>
              </a:spcBef>
              <a:spcAft>
                <a:spcPct val="0"/>
              </a:spcAft>
              <a:buChar char="–"/>
              <a:defRPr sz="9000">
                <a:solidFill>
                  <a:schemeClr val="tx1"/>
                </a:solidFill>
                <a:latin typeface="+mn-lt"/>
              </a:defRPr>
            </a:lvl2pPr>
            <a:lvl3pPr marL="3672205" indent="-733425" algn="l" defTabSz="2938780" rtl="0" eaLnBrk="0" fontAlgn="base" hangingPunct="0">
              <a:spcBef>
                <a:spcPct val="20000"/>
              </a:spcBef>
              <a:spcAft>
                <a:spcPct val="0"/>
              </a:spcAft>
              <a:buChar char="•"/>
              <a:defRPr sz="7700">
                <a:solidFill>
                  <a:schemeClr val="tx1"/>
                </a:solidFill>
                <a:latin typeface="+mn-lt"/>
              </a:defRPr>
            </a:lvl3pPr>
            <a:lvl4pPr marL="5142230" indent="-735330" algn="l" defTabSz="2938780" rtl="0" eaLnBrk="0" fontAlgn="base" hangingPunct="0">
              <a:spcBef>
                <a:spcPct val="20000"/>
              </a:spcBef>
              <a:spcAft>
                <a:spcPct val="0"/>
              </a:spcAft>
              <a:buChar char="–"/>
              <a:defRPr sz="6500">
                <a:solidFill>
                  <a:schemeClr val="tx1"/>
                </a:solidFill>
                <a:latin typeface="+mn-lt"/>
              </a:defRPr>
            </a:lvl4pPr>
            <a:lvl5pPr marL="6610350" indent="-735330" algn="l" defTabSz="2938780" rtl="0" eaLnBrk="0" fontAlgn="base" hangingPunct="0">
              <a:spcBef>
                <a:spcPct val="20000"/>
              </a:spcBef>
              <a:spcAft>
                <a:spcPct val="0"/>
              </a:spcAft>
              <a:buChar char="»"/>
              <a:defRPr sz="6500">
                <a:solidFill>
                  <a:schemeClr val="tx1"/>
                </a:solidFill>
                <a:latin typeface="+mn-lt"/>
              </a:defRPr>
            </a:lvl5pPr>
          </a:lstStyle>
          <a:p>
            <a:pPr marL="0" lvl="0" indent="0" algn="ctr">
              <a:spcBef>
                <a:spcPct val="0"/>
              </a:spcBef>
              <a:buNone/>
            </a:pPr>
            <a:r>
              <a:rPr lang="en-GB" altLang="zh-CN" sz="2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Fig. 1. Title of figure, central justified</a:t>
            </a:r>
            <a:endParaRPr lang="en-GB" altLang="zh-CN" sz="2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104" name="Text Box 7305"/>
          <p:cNvSpPr txBox="1"/>
          <p:nvPr/>
        </p:nvSpPr>
        <p:spPr>
          <a:xfrm>
            <a:off x="18574292" y="17711420"/>
            <a:ext cx="4971415" cy="359410"/>
          </a:xfrm>
          <a:prstGeom prst="rect">
            <a:avLst/>
          </a:prstGeom>
          <a:noFill/>
          <a:ln w="9525">
            <a:noFill/>
          </a:ln>
        </p:spPr>
        <p:txBody>
          <a:bodyPr wrap="none" lIns="49137" tIns="24568" rIns="49137" bIns="24568">
            <a:noAutofit/>
          </a:bodyPr>
          <a:lstStyle/>
          <a:p>
            <a:pPr defTabSz="860425"/>
            <a:r>
              <a:rPr lang="en-US" altLang="zh-CN" sz="2200" dirty="0">
                <a:latin typeface="Times New Roman" panose="02020603050405020304" pitchFamily="18" charset="0"/>
                <a:cs typeface="Times New Roman" panose="02020603050405020304" pitchFamily="18" charset="0"/>
              </a:rPr>
              <a:t>Table 1. </a:t>
            </a:r>
            <a:r>
              <a:rPr lang="en-GB" altLang="zh-CN" sz="2200" dirty="0">
                <a:latin typeface="Times New Roman" panose="02020603050405020304" pitchFamily="18" charset="0"/>
                <a:cs typeface="Times New Roman" panose="02020603050405020304" pitchFamily="18" charset="0"/>
              </a:rPr>
              <a:t>Heading of the table, left justified. </a:t>
            </a:r>
            <a:endParaRPr lang="en-US" altLang="zh-CN" sz="2200" dirty="0">
              <a:latin typeface="Times New Roman" panose="02020603050405020304" pitchFamily="18" charset="0"/>
              <a:cs typeface="Times New Roman" panose="02020603050405020304" pitchFamily="18" charset="0"/>
            </a:endParaRPr>
          </a:p>
        </p:txBody>
      </p:sp>
      <p:sp>
        <p:nvSpPr>
          <p:cNvPr id="3106" name="Rectangle 7337"/>
          <p:cNvSpPr/>
          <p:nvPr/>
        </p:nvSpPr>
        <p:spPr>
          <a:xfrm>
            <a:off x="15120000" y="16683990"/>
            <a:ext cx="11880000" cy="809625"/>
          </a:xfrm>
          <a:prstGeom prst="rect">
            <a:avLst/>
          </a:prstGeom>
          <a:noFill/>
          <a:ln w="9525">
            <a:noFill/>
          </a:ln>
        </p:spPr>
        <p:txBody>
          <a:bodyPr lIns="0" tIns="24568" rIns="0" bIns="24568"/>
          <a:lstStyle/>
          <a:p>
            <a:pPr indent="0" algn="just" defTabSz="860425" fontAlgn="auto">
              <a:spcAft>
                <a:spcPts val="1500"/>
              </a:spcAft>
            </a:pPr>
            <a:r>
              <a:rPr lang="en-GB" altLang="zh-CN" sz="2400" dirty="0">
                <a:latin typeface="Times New Roman" panose="02020603050405020304" pitchFamily="18" charset="0"/>
                <a:cs typeface="Times New Roman" panose="02020603050405020304" pitchFamily="18" charset="0"/>
              </a:rPr>
              <a:t>Do not use vertical lines within the table, use horizontal lines only to separate headings from table entries, which is so-called three-line-table. Table 1 is an example of table preparation.</a:t>
            </a:r>
            <a:endParaRPr lang="en-GB" altLang="zh-CN" sz="2400" dirty="0">
              <a:latin typeface="Times New Roman" panose="02020603050405020304" pitchFamily="18" charset="0"/>
              <a:cs typeface="Times New Roman" panose="02020603050405020304" pitchFamily="18" charset="0"/>
            </a:endParaRPr>
          </a:p>
        </p:txBody>
      </p:sp>
      <p:sp>
        <p:nvSpPr>
          <p:cNvPr id="3110" name="Rectangle 525"/>
          <p:cNvSpPr/>
          <p:nvPr/>
        </p:nvSpPr>
        <p:spPr>
          <a:xfrm>
            <a:off x="18732268" y="16259175"/>
            <a:ext cx="4655462" cy="359410"/>
          </a:xfrm>
          <a:prstGeom prst="rect">
            <a:avLst/>
          </a:prstGeom>
          <a:noFill/>
          <a:ln w="12700">
            <a:noFill/>
          </a:ln>
        </p:spPr>
        <p:txBody>
          <a:bodyPr lIns="48625" tIns="23886" rIns="48625" bIns="23886" anchor="b" anchorCtr="0"/>
          <a:lstStyle>
            <a:lvl1pPr marL="1101725" indent="-1101725" algn="l" defTabSz="2938780" rtl="0" eaLnBrk="0" fontAlgn="base" hangingPunct="0">
              <a:spcBef>
                <a:spcPct val="20000"/>
              </a:spcBef>
              <a:spcAft>
                <a:spcPct val="0"/>
              </a:spcAft>
              <a:buChar char="•"/>
              <a:defRPr sz="10300">
                <a:solidFill>
                  <a:schemeClr val="tx1"/>
                </a:solidFill>
                <a:latin typeface="+mn-lt"/>
                <a:ea typeface="+mn-ea"/>
                <a:cs typeface="+mn-cs"/>
              </a:defRPr>
            </a:lvl1pPr>
            <a:lvl2pPr marL="2387600" indent="-919480" algn="l" defTabSz="2938780" rtl="0" eaLnBrk="0" fontAlgn="base" hangingPunct="0">
              <a:spcBef>
                <a:spcPct val="20000"/>
              </a:spcBef>
              <a:spcAft>
                <a:spcPct val="0"/>
              </a:spcAft>
              <a:buChar char="–"/>
              <a:defRPr sz="9000">
                <a:solidFill>
                  <a:schemeClr val="tx1"/>
                </a:solidFill>
                <a:latin typeface="+mn-lt"/>
              </a:defRPr>
            </a:lvl2pPr>
            <a:lvl3pPr marL="3672205" indent="-733425" algn="l" defTabSz="2938780" rtl="0" eaLnBrk="0" fontAlgn="base" hangingPunct="0">
              <a:spcBef>
                <a:spcPct val="20000"/>
              </a:spcBef>
              <a:spcAft>
                <a:spcPct val="0"/>
              </a:spcAft>
              <a:buChar char="•"/>
              <a:defRPr sz="7700">
                <a:solidFill>
                  <a:schemeClr val="tx1"/>
                </a:solidFill>
                <a:latin typeface="+mn-lt"/>
              </a:defRPr>
            </a:lvl3pPr>
            <a:lvl4pPr marL="5142230" indent="-735330" algn="l" defTabSz="2938780" rtl="0" eaLnBrk="0" fontAlgn="base" hangingPunct="0">
              <a:spcBef>
                <a:spcPct val="20000"/>
              </a:spcBef>
              <a:spcAft>
                <a:spcPct val="0"/>
              </a:spcAft>
              <a:buChar char="–"/>
              <a:defRPr sz="6500">
                <a:solidFill>
                  <a:schemeClr val="tx1"/>
                </a:solidFill>
                <a:latin typeface="+mn-lt"/>
              </a:defRPr>
            </a:lvl4pPr>
            <a:lvl5pPr marL="6610350" indent="-735330" algn="l" defTabSz="2938780" rtl="0" eaLnBrk="0" fontAlgn="base" hangingPunct="0">
              <a:spcBef>
                <a:spcPct val="20000"/>
              </a:spcBef>
              <a:spcAft>
                <a:spcPct val="0"/>
              </a:spcAft>
              <a:buChar char="»"/>
              <a:defRPr sz="6500">
                <a:solidFill>
                  <a:schemeClr val="tx1"/>
                </a:solidFill>
                <a:latin typeface="+mn-lt"/>
              </a:defRPr>
            </a:lvl5pPr>
          </a:lstStyle>
          <a:p>
            <a:pPr marL="0" lvl="0" indent="0" algn="ctr">
              <a:spcBef>
                <a:spcPct val="0"/>
              </a:spcBef>
              <a:buNone/>
            </a:pPr>
            <a:r>
              <a:rPr lang="en-GB" altLang="zh-CN" sz="2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Fig. 2. Title of figure, central justified</a:t>
            </a:r>
            <a:endParaRPr lang="en-GB" altLang="zh-CN" sz="2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3111" name="图片 2"/>
          <p:cNvPicPr>
            <a:picLocks noChangeAspect="1"/>
          </p:cNvPicPr>
          <p:nvPr/>
        </p:nvPicPr>
        <p:blipFill>
          <a:blip r:embed="rId4"/>
          <a:stretch>
            <a:fillRect/>
          </a:stretch>
        </p:blipFill>
        <p:spPr>
          <a:xfrm>
            <a:off x="19779112" y="10651490"/>
            <a:ext cx="2561774" cy="2526030"/>
          </a:xfrm>
          <a:prstGeom prst="rect">
            <a:avLst/>
          </a:prstGeom>
          <a:noFill/>
          <a:ln w="9525">
            <a:noFill/>
          </a:ln>
        </p:spPr>
      </p:pic>
      <p:pic>
        <p:nvPicPr>
          <p:cNvPr id="3112" name="图片 32"/>
          <p:cNvPicPr>
            <a:picLocks noChangeAspect="1"/>
          </p:cNvPicPr>
          <p:nvPr/>
        </p:nvPicPr>
        <p:blipFill>
          <a:blip r:embed="rId4"/>
          <a:stretch>
            <a:fillRect/>
          </a:stretch>
        </p:blipFill>
        <p:spPr>
          <a:xfrm>
            <a:off x="19779112" y="13667740"/>
            <a:ext cx="2561774" cy="2526030"/>
          </a:xfrm>
          <a:prstGeom prst="rect">
            <a:avLst/>
          </a:prstGeom>
          <a:noFill/>
          <a:ln w="9525">
            <a:noFill/>
          </a:ln>
        </p:spPr>
      </p:pic>
      <p:sp>
        <p:nvSpPr>
          <p:cNvPr id="39" name="Text Box 7329"/>
          <p:cNvSpPr txBox="1">
            <a:spLocks noChangeArrowheads="1"/>
          </p:cNvSpPr>
          <p:nvPr/>
        </p:nvSpPr>
        <p:spPr bwMode="auto">
          <a:xfrm>
            <a:off x="15120000" y="33021121"/>
            <a:ext cx="11880000" cy="6840000"/>
          </a:xfrm>
          <a:prstGeom prst="rect">
            <a:avLst/>
          </a:prstGeom>
          <a:noFill/>
          <a:ln>
            <a:noFill/>
          </a:ln>
        </p:spPr>
        <p:txBody>
          <a:bodyPr lIns="0" tIns="24568" rIns="0" bIns="24568"/>
          <a:lstStyle>
            <a:lvl1pPr marL="182880" indent="-182880" defTabSz="860425">
              <a:defRPr sz="2300">
                <a:solidFill>
                  <a:schemeClr val="tx1"/>
                </a:solidFill>
                <a:latin typeface="Times New Roman" panose="02020603050405020304" pitchFamily="18" charset="0"/>
                <a:ea typeface="宋体" panose="02010600030101010101" pitchFamily="2" charset="-122"/>
              </a:defRPr>
            </a:lvl1pPr>
            <a:lvl2pPr marL="742950" indent="-285750" defTabSz="860425">
              <a:defRPr sz="2300">
                <a:solidFill>
                  <a:schemeClr val="tx1"/>
                </a:solidFill>
                <a:latin typeface="Times New Roman" panose="02020603050405020304" pitchFamily="18" charset="0"/>
                <a:ea typeface="宋体" panose="02010600030101010101" pitchFamily="2" charset="-122"/>
              </a:defRPr>
            </a:lvl2pPr>
            <a:lvl3pPr marL="1143000" indent="-228600" defTabSz="860425">
              <a:defRPr sz="2300">
                <a:solidFill>
                  <a:schemeClr val="tx1"/>
                </a:solidFill>
                <a:latin typeface="Times New Roman" panose="02020603050405020304" pitchFamily="18" charset="0"/>
                <a:ea typeface="宋体" panose="02010600030101010101" pitchFamily="2" charset="-122"/>
              </a:defRPr>
            </a:lvl3pPr>
            <a:lvl4pPr marL="1600200" indent="-228600" defTabSz="860425">
              <a:defRPr sz="2300">
                <a:solidFill>
                  <a:schemeClr val="tx1"/>
                </a:solidFill>
                <a:latin typeface="Times New Roman" panose="02020603050405020304" pitchFamily="18" charset="0"/>
                <a:ea typeface="宋体" panose="02010600030101010101" pitchFamily="2" charset="-122"/>
              </a:defRPr>
            </a:lvl4pPr>
            <a:lvl5pPr marL="2057400" indent="-228600" defTabSz="860425">
              <a:defRPr sz="2300">
                <a:solidFill>
                  <a:schemeClr val="tx1"/>
                </a:solidFill>
                <a:latin typeface="Times New Roman" panose="02020603050405020304" pitchFamily="18" charset="0"/>
                <a:ea typeface="宋体" panose="02010600030101010101" pitchFamily="2" charset="-122"/>
              </a:defRPr>
            </a:lvl5pPr>
            <a:lvl6pPr marL="25146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6pPr>
            <a:lvl7pPr marL="29718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7pPr>
            <a:lvl8pPr marL="34290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8pPr>
            <a:lvl9pPr marL="3886200" indent="-228600" defTabSz="860425" eaLnBrk="0" fontAlgn="base" hangingPunct="0">
              <a:spcBef>
                <a:spcPct val="0"/>
              </a:spcBef>
              <a:spcAft>
                <a:spcPct val="0"/>
              </a:spcAft>
              <a:defRPr sz="2300">
                <a:solidFill>
                  <a:schemeClr val="tx1"/>
                </a:solidFill>
                <a:latin typeface="Times New Roman" panose="02020603050405020304" pitchFamily="18" charset="0"/>
                <a:ea typeface="宋体" panose="02010600030101010101" pitchFamily="2" charset="-122"/>
              </a:defRPr>
            </a:lvl9pPr>
          </a:lstStyle>
          <a:p>
            <a:pPr marL="182880" marR="0" lvl="0" indent="-182880" algn="just" defTabSz="860425" rtl="0" eaLnBrk="0" fontAlgn="base" hangingPunct="0">
              <a:lnSpc>
                <a:spcPct val="100000"/>
              </a:lnSpc>
              <a:spcBef>
                <a:spcPts val="0"/>
              </a:spcBef>
              <a:spcAft>
                <a:spcPts val="1500"/>
              </a:spcAft>
              <a:buClrTx/>
              <a:buSzTx/>
              <a:buFontTx/>
              <a:buNone/>
              <a:defRPr/>
            </a:pPr>
            <a:r>
              <a:rPr kumimoji="0" lang="en-GB" altLang="zh-CN" sz="3200" b="1"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5. </a:t>
            </a:r>
            <a:r>
              <a:rPr kumimoji="0" lang="en-US" altLang="zh-CN" sz="3200" b="1"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Other Information</a:t>
            </a:r>
            <a:endParaRPr kumimoji="0" lang="zh-CN" altLang="zh-CN" sz="3200" b="1"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a:p>
            <a:pPr marL="0" marR="0" lvl="0" indent="0" algn="just" defTabSz="860425" rtl="0" eaLnBrk="0" fontAlgn="base" hangingPunct="0">
              <a:lnSpc>
                <a:spcPct val="100000"/>
              </a:lnSpc>
              <a:spcBef>
                <a:spcPts val="0"/>
              </a:spcBef>
              <a:spcAft>
                <a:spcPts val="1500"/>
              </a:spcAft>
              <a:buClrTx/>
              <a:buSzTx/>
              <a:buFontTx/>
              <a:buNone/>
              <a:defRPr/>
            </a:pPr>
            <a:r>
              <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One should note that this is only a template for the </a:t>
            </a:r>
            <a:r>
              <a:rPr kumimoji="0" lang="en-US" altLang="zh-CN" sz="2400" b="0" i="0" u="none" strike="noStrike" kern="1200" cap="none" spc="0" normalizeH="0" baseline="0" noProof="0" dirty="0">
                <a:ln>
                  <a:noFill/>
                </a:ln>
                <a:solidFill>
                  <a:schemeClr val="tx2"/>
                </a:solidFill>
                <a:effectLst/>
                <a:uLnTx/>
                <a:uFillTx/>
                <a:ea typeface="宋体" panose="02010600030101010101" pitchFamily="2" charset="-122"/>
                <a:cs typeface="Times New Roman" panose="02020603050405020304" pitchFamily="18" charset="0"/>
              </a:rPr>
              <a:t>CVCI 2024</a:t>
            </a:r>
            <a:r>
              <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 poster, and the number of the block can be modified freely based on the arrangement of your paper. It is suggested that poster authors use the given poster template, however, the authors are also encouraged to make their personalized posters. No matter what template is used, the format requirements in this template should be strictly followed.</a:t>
            </a:r>
            <a:endPar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a:p>
            <a:pPr marL="0" marR="0" lvl="0" indent="0" algn="just" defTabSz="860425" rtl="0" eaLnBrk="0" fontAlgn="base" hangingPunct="0">
              <a:lnSpc>
                <a:spcPct val="100000"/>
              </a:lnSpc>
              <a:spcBef>
                <a:spcPts val="0"/>
              </a:spcBef>
              <a:spcAft>
                <a:spcPts val="1500"/>
              </a:spcAft>
              <a:buClrTx/>
              <a:buSzTx/>
              <a:buFontTx/>
              <a:buNone/>
              <a:defRPr/>
            </a:pPr>
            <a:r>
              <a:rPr kumimoji="0" lang="en-US"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rPr>
              <a:t>We would like to stress again that if your paper does not present in the conference, your paper would not be arranged in the programming book.</a:t>
            </a:r>
            <a:endParaRPr kumimoji="0" lang="en-GB" altLang="zh-CN" sz="2400" b="0" i="0" u="none" strike="noStrike" kern="1200" cap="none" spc="0" normalizeH="0" baseline="0" noProof="0" dirty="0">
              <a:ln>
                <a:noFill/>
              </a:ln>
              <a:solidFill>
                <a:schemeClr val="tx1"/>
              </a:solidFill>
              <a:effectLst/>
              <a:uLnTx/>
              <a:uFillTx/>
              <a:ea typeface="宋体" panose="02010600030101010101" pitchFamily="2" charset="-122"/>
              <a:cs typeface="Times New Roman" panose="02020603050405020304" pitchFamily="18" charset="0"/>
            </a:endParaRPr>
          </a:p>
        </p:txBody>
      </p:sp>
      <p:grpSp>
        <p:nvGrpSpPr>
          <p:cNvPr id="27" name="组合 26"/>
          <p:cNvGrpSpPr/>
          <p:nvPr/>
        </p:nvGrpSpPr>
        <p:grpSpPr>
          <a:xfrm>
            <a:off x="1440498" y="720090"/>
            <a:ext cx="25918795" cy="2056130"/>
            <a:chOff x="2268" y="1134"/>
            <a:chExt cx="40817" cy="3238"/>
          </a:xfrm>
        </p:grpSpPr>
        <p:sp>
          <p:nvSpPr>
            <p:cNvPr id="13" name="Text Box 7533"/>
            <p:cNvSpPr txBox="1"/>
            <p:nvPr/>
          </p:nvSpPr>
          <p:spPr>
            <a:xfrm>
              <a:off x="36283" y="1134"/>
              <a:ext cx="6803" cy="1134"/>
            </a:xfrm>
            <a:prstGeom prst="rect">
              <a:avLst/>
            </a:prstGeom>
            <a:noFill/>
            <a:ln w="9525">
              <a:noFill/>
            </a:ln>
          </p:spPr>
          <p:txBody>
            <a:bodyPr lIns="60866" tIns="30432" rIns="60866" bIns="30432">
              <a:noAutofit/>
            </a:bodyPr>
            <a:p>
              <a:pPr algn="r" defTabSz="609600">
                <a:spcBef>
                  <a:spcPct val="50000"/>
                </a:spcBef>
              </a:pPr>
              <a:r>
                <a:rPr lang="en-GB" altLang="zh-CN" sz="3600" b="1" dirty="0">
                  <a:latin typeface="Times New Roman" panose="02020603050405020304" pitchFamily="18" charset="0"/>
                  <a:cs typeface="Arial" panose="020B0604020202020204" pitchFamily="34" charset="0"/>
                </a:rPr>
                <a:t>Paper number: XXX</a:t>
              </a:r>
              <a:endParaRPr lang="en-GB" altLang="zh-CN" sz="3600" b="1" dirty="0">
                <a:latin typeface="Times New Roman" panose="02020603050405020304" pitchFamily="18" charset="0"/>
                <a:ea typeface="Arial" panose="020B0604020202020204" pitchFamily="34" charset="0"/>
              </a:endParaRPr>
            </a:p>
          </p:txBody>
        </p:sp>
        <p:grpSp>
          <p:nvGrpSpPr>
            <p:cNvPr id="26" name="组合 25"/>
            <p:cNvGrpSpPr/>
            <p:nvPr/>
          </p:nvGrpSpPr>
          <p:grpSpPr>
            <a:xfrm>
              <a:off x="2268" y="1134"/>
              <a:ext cx="35340" cy="3238"/>
              <a:chOff x="2268" y="1358"/>
              <a:chExt cx="35340" cy="3238"/>
            </a:xfrm>
          </p:grpSpPr>
          <p:grpSp>
            <p:nvGrpSpPr>
              <p:cNvPr id="24" name="组合 23"/>
              <p:cNvGrpSpPr/>
              <p:nvPr/>
            </p:nvGrpSpPr>
            <p:grpSpPr>
              <a:xfrm rot="0">
                <a:off x="2268" y="1358"/>
                <a:ext cx="2770" cy="3238"/>
                <a:chOff x="2483" y="1358"/>
                <a:chExt cx="2770" cy="3238"/>
              </a:xfrm>
            </p:grpSpPr>
            <p:pic>
              <p:nvPicPr>
                <p:cNvPr id="14" name="图片 3"/>
                <p:cNvPicPr>
                  <a:picLocks noChangeAspect="1"/>
                </p:cNvPicPr>
                <p:nvPr/>
              </p:nvPicPr>
              <p:blipFill>
                <a:blip r:embed="rId5"/>
                <a:stretch>
                  <a:fillRect/>
                </a:stretch>
              </p:blipFill>
              <p:spPr>
                <a:xfrm>
                  <a:off x="2483" y="2948"/>
                  <a:ext cx="2770" cy="1649"/>
                </a:xfrm>
                <a:prstGeom prst="rect">
                  <a:avLst/>
                </a:prstGeom>
                <a:noFill/>
                <a:ln w="9525">
                  <a:noFill/>
                </a:ln>
              </p:spPr>
            </p:pic>
            <p:pic>
              <p:nvPicPr>
                <p:cNvPr id="15" name="图片 4"/>
                <p:cNvPicPr>
                  <a:picLocks noChangeAspect="1"/>
                </p:cNvPicPr>
                <p:nvPr/>
              </p:nvPicPr>
              <p:blipFill>
                <a:blip r:embed="rId6"/>
                <a:stretch>
                  <a:fillRect/>
                </a:stretch>
              </p:blipFill>
              <p:spPr>
                <a:xfrm>
                  <a:off x="2483" y="1358"/>
                  <a:ext cx="2770" cy="1590"/>
                </a:xfrm>
                <a:prstGeom prst="rect">
                  <a:avLst/>
                </a:prstGeom>
                <a:noFill/>
                <a:ln w="9525">
                  <a:noFill/>
                </a:ln>
              </p:spPr>
            </p:pic>
          </p:grpSp>
          <p:grpSp>
            <p:nvGrpSpPr>
              <p:cNvPr id="23" name="组合 22"/>
              <p:cNvGrpSpPr/>
              <p:nvPr/>
            </p:nvGrpSpPr>
            <p:grpSpPr>
              <a:xfrm rot="0">
                <a:off x="8530" y="1807"/>
                <a:ext cx="29079" cy="2340"/>
                <a:chOff x="10188" y="2136"/>
                <a:chExt cx="29079" cy="2340"/>
              </a:xfrm>
            </p:grpSpPr>
            <p:sp>
              <p:nvSpPr>
                <p:cNvPr id="16" name="Rectangle 12"/>
                <p:cNvSpPr/>
                <p:nvPr/>
              </p:nvSpPr>
              <p:spPr>
                <a:xfrm>
                  <a:off x="17724" y="2208"/>
                  <a:ext cx="21543" cy="2268"/>
                </a:xfrm>
                <a:prstGeom prst="rect">
                  <a:avLst/>
                </a:prstGeom>
                <a:noFill/>
                <a:ln w="9525">
                  <a:noFill/>
                </a:ln>
              </p:spPr>
              <p:txBody>
                <a:bodyPr lIns="293777" tIns="146888" rIns="293777" bIns="146888" anchor="ctr" anchorCtr="0"/>
                <a:lstStyle>
                  <a:lvl1pPr marL="1101725" indent="-1101725" algn="l" defTabSz="2938780" rtl="0" eaLnBrk="0" fontAlgn="base" hangingPunct="0">
                    <a:spcBef>
                      <a:spcPct val="20000"/>
                    </a:spcBef>
                    <a:spcAft>
                      <a:spcPct val="0"/>
                    </a:spcAft>
                    <a:buChar char="•"/>
                    <a:defRPr sz="10300">
                      <a:solidFill>
                        <a:schemeClr val="tx1"/>
                      </a:solidFill>
                      <a:latin typeface="+mn-lt"/>
                      <a:ea typeface="+mn-ea"/>
                      <a:cs typeface="+mn-cs"/>
                    </a:defRPr>
                  </a:lvl1pPr>
                  <a:lvl2pPr marL="2387600" indent="-919480" algn="l" defTabSz="2938780" rtl="0" eaLnBrk="0" fontAlgn="base" hangingPunct="0">
                    <a:spcBef>
                      <a:spcPct val="20000"/>
                    </a:spcBef>
                    <a:spcAft>
                      <a:spcPct val="0"/>
                    </a:spcAft>
                    <a:buChar char="–"/>
                    <a:defRPr sz="9000">
                      <a:solidFill>
                        <a:schemeClr val="tx1"/>
                      </a:solidFill>
                      <a:latin typeface="+mn-lt"/>
                    </a:defRPr>
                  </a:lvl2pPr>
                  <a:lvl3pPr marL="3672205" indent="-733425" algn="l" defTabSz="2938780" rtl="0" eaLnBrk="0" fontAlgn="base" hangingPunct="0">
                    <a:spcBef>
                      <a:spcPct val="20000"/>
                    </a:spcBef>
                    <a:spcAft>
                      <a:spcPct val="0"/>
                    </a:spcAft>
                    <a:buChar char="•"/>
                    <a:defRPr sz="7700">
                      <a:solidFill>
                        <a:schemeClr val="tx1"/>
                      </a:solidFill>
                      <a:latin typeface="+mn-lt"/>
                    </a:defRPr>
                  </a:lvl3pPr>
                  <a:lvl4pPr marL="5142230" indent="-735330" algn="l" defTabSz="2938780" rtl="0" eaLnBrk="0" fontAlgn="base" hangingPunct="0">
                    <a:spcBef>
                      <a:spcPct val="20000"/>
                    </a:spcBef>
                    <a:spcAft>
                      <a:spcPct val="0"/>
                    </a:spcAft>
                    <a:buChar char="–"/>
                    <a:defRPr sz="6500">
                      <a:solidFill>
                        <a:schemeClr val="tx1"/>
                      </a:solidFill>
                      <a:latin typeface="+mn-lt"/>
                    </a:defRPr>
                  </a:lvl4pPr>
                  <a:lvl5pPr marL="6610350" indent="-735330" algn="l" defTabSz="2938780" rtl="0" eaLnBrk="0" fontAlgn="base" hangingPunct="0">
                    <a:spcBef>
                      <a:spcPct val="20000"/>
                    </a:spcBef>
                    <a:spcAft>
                      <a:spcPct val="0"/>
                    </a:spcAft>
                    <a:buChar char="»"/>
                    <a:defRPr sz="6500">
                      <a:solidFill>
                        <a:schemeClr val="tx1"/>
                      </a:solidFill>
                      <a:latin typeface="+mn-lt"/>
                    </a:defRPr>
                  </a:lvl5pPr>
                </a:lstStyle>
                <a:p>
                  <a:pPr marL="0" lvl="0" indent="0">
                    <a:spcBef>
                      <a:spcPct val="0"/>
                    </a:spcBef>
                    <a:buNone/>
                  </a:pPr>
                  <a:r>
                    <a:rPr lang="en-US" altLang="zh-CN" sz="4400" b="1" dirty="0">
                      <a:solidFill>
                        <a:srgbClr val="E26022"/>
                      </a:solidFill>
                      <a:latin typeface="微软雅黑" panose="020B0503020204020204" charset="-122"/>
                      <a:ea typeface="微软雅黑" panose="020B0503020204020204" charset="-122"/>
                    </a:rPr>
                    <a:t>8th CAA International Conference on </a:t>
                  </a:r>
                  <a:endParaRPr lang="en-US" altLang="zh-CN" sz="4400" b="1" dirty="0">
                    <a:solidFill>
                      <a:srgbClr val="E26022"/>
                    </a:solidFill>
                    <a:latin typeface="微软雅黑" panose="020B0503020204020204" charset="-122"/>
                    <a:ea typeface="微软雅黑" panose="020B0503020204020204" charset="-122"/>
                  </a:endParaRPr>
                </a:p>
                <a:p>
                  <a:pPr marL="0" lvl="0" indent="0">
                    <a:spcBef>
                      <a:spcPct val="0"/>
                    </a:spcBef>
                    <a:buNone/>
                  </a:pPr>
                  <a:r>
                    <a:rPr lang="en-US" altLang="zh-CN" sz="4400" b="1" dirty="0">
                      <a:solidFill>
                        <a:srgbClr val="12679B"/>
                      </a:solidFill>
                      <a:latin typeface="微软雅黑" panose="020B0503020204020204" charset="-122"/>
                      <a:ea typeface="微软雅黑" panose="020B0503020204020204" charset="-122"/>
                    </a:rPr>
                    <a:t>Vehicular Control and Intelligence (CVCI2024) </a:t>
                  </a:r>
                  <a:endParaRPr lang="en-US" altLang="zh-CN" sz="4400" b="1" dirty="0">
                    <a:solidFill>
                      <a:srgbClr val="12679B"/>
                    </a:solidFill>
                    <a:latin typeface="微软雅黑" panose="020B0503020204020204" charset="-122"/>
                    <a:ea typeface="微软雅黑" panose="020B0503020204020204" charset="-122"/>
                  </a:endParaRPr>
                </a:p>
              </p:txBody>
            </p:sp>
            <p:pic>
              <p:nvPicPr>
                <p:cNvPr id="20" name="图片 19" descr="ieee logo - 透明"/>
                <p:cNvPicPr>
                  <a:picLocks noChangeAspect="1"/>
                </p:cNvPicPr>
                <p:nvPr/>
              </p:nvPicPr>
              <p:blipFill>
                <a:blip r:embed="rId7"/>
                <a:stretch>
                  <a:fillRect/>
                </a:stretch>
              </p:blipFill>
              <p:spPr>
                <a:xfrm>
                  <a:off x="10188" y="2136"/>
                  <a:ext cx="7774" cy="2268"/>
                </a:xfrm>
                <a:prstGeom prst="rect">
                  <a:avLst/>
                </a:prstGeom>
              </p:spPr>
            </p:pic>
          </p:grpSp>
          <p:pic>
            <p:nvPicPr>
              <p:cNvPr id="21" name="图片 20" descr="重庆交通大学校徽文字标准组合(2015版）png"/>
              <p:cNvPicPr>
                <a:picLocks noChangeAspect="1"/>
              </p:cNvPicPr>
              <p:nvPr/>
            </p:nvPicPr>
            <p:blipFill>
              <a:blip r:embed="rId8"/>
              <a:stretch>
                <a:fillRect/>
              </a:stretch>
            </p:blipFill>
            <p:spPr>
              <a:xfrm>
                <a:off x="5367" y="1560"/>
                <a:ext cx="2834" cy="2835"/>
              </a:xfrm>
              <a:prstGeom prst="rect">
                <a:avLst/>
              </a:prstGeom>
            </p:spPr>
          </p:pic>
        </p:grpSp>
      </p:grpSp>
    </p:spTree>
    <p:custDataLst>
      <p:tags r:id="rId9"/>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xml><?xml version="1.0" encoding="utf-8"?>
<p:tagLst xmlns:p="http://schemas.openxmlformats.org/presentationml/2006/main">
  <p:tag name="TABLE_ENDDRAG_ORIGIN_RECT" val="540*234"/>
  <p:tag name="TABLE_ENDDRAG_RECT" val="1403*1257*540*234"/>
</p:tagLst>
</file>

<file path=ppt/tags/tag17.xml><?xml version="1.0" encoding="utf-8"?>
<p:tagLst xmlns:p="http://schemas.openxmlformats.org/presentationml/2006/main">
  <p:tag name="KSO_WM_BEAUTIFY_FLAG" val="#wm#"/>
  <p:tag name="KSO_WM_TEMPLATE_CATEGORY" val="custom"/>
  <p:tag name="KSO_WM_TEMPLATE_INDEX" val="20205081"/>
</p:tagLst>
</file>

<file path=ppt/tags/tag18.xml><?xml version="1.0" encoding="utf-8"?>
<p:tagLst xmlns:p="http://schemas.openxmlformats.org/presentationml/2006/main">
  <p:tag name="COMMONDATA" val="eyJoZGlkIjoiODk0ZWU0ZGRkYWRlYTQ5MzQzODRmMzc3N2QyOGY1MWUifQ=="/>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4061</Words>
  <Application>WPS 演示</Application>
  <PresentationFormat>自定义</PresentationFormat>
  <Paragraphs>96</Paragraphs>
  <Slides>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3" baseType="lpstr">
      <vt:lpstr>Arial</vt:lpstr>
      <vt:lpstr>宋体</vt:lpstr>
      <vt:lpstr>Wingdings</vt:lpstr>
      <vt:lpstr>Times New Roman</vt:lpstr>
      <vt:lpstr>微软雅黑</vt:lpstr>
      <vt:lpstr>Calibri</vt:lpstr>
      <vt:lpstr>Arial Unicode MS</vt:lpstr>
      <vt:lpstr>等线 Light</vt:lpstr>
      <vt:lpstr>Calibri Light</vt:lpstr>
      <vt:lpstr>等线</vt:lpstr>
      <vt:lpstr>Office 主题​​</vt:lpstr>
      <vt:lpstr>Equation.DSMT4</vt:lpstr>
      <vt:lpstr>Poster Template of Papers for CVCI 2024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yung</cp:lastModifiedBy>
  <cp:revision>271</cp:revision>
  <dcterms:created xsi:type="dcterms:W3CDTF">2019-06-19T02:08:00Z</dcterms:created>
  <dcterms:modified xsi:type="dcterms:W3CDTF">2024-10-03T08:40:18Z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2052-12.1.0.18276</vt:lpwstr>
  </property>
  <property fmtid="{D5CDD505-2E9C-101B-9397-08002B2CF9AE}" pid="3" name="ICV">
    <vt:lpwstr>B4D4C13489A84A66B3B86CD7B2468B98_11</vt:lpwstr>
  </property>
</Properties>
</file>